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80" r:id="rId3"/>
    <p:sldId id="383" r:id="rId4"/>
    <p:sldId id="382" r:id="rId5"/>
    <p:sldId id="381" r:id="rId6"/>
    <p:sldId id="384" r:id="rId7"/>
    <p:sldId id="387" r:id="rId8"/>
    <p:sldId id="330" r:id="rId9"/>
    <p:sldId id="374" r:id="rId10"/>
    <p:sldId id="377" r:id="rId11"/>
    <p:sldId id="376" r:id="rId12"/>
    <p:sldId id="378" r:id="rId13"/>
    <p:sldId id="375" r:id="rId14"/>
    <p:sldId id="385" r:id="rId15"/>
    <p:sldId id="386" r:id="rId16"/>
    <p:sldId id="379" r:id="rId17"/>
    <p:sldId id="3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66" autoAdjust="0"/>
  </p:normalViewPr>
  <p:slideViewPr>
    <p:cSldViewPr>
      <p:cViewPr varScale="1">
        <p:scale>
          <a:sx n="63" d="100"/>
          <a:sy n="63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0C65F-6D79-4D58-97A0-23C1691BD109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A14BE-539A-45AA-B88F-E34EDB2B78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34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E19D-5339-4756-B8A9-1250AF6B265C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20A2-ED9F-47E8-A938-FCDAA9B59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0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9B34-50F3-4805-929D-3EDBDB23DF05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etworkx.github.com/" TargetMode="External"/><Relationship Id="rId2" Type="http://schemas.openxmlformats.org/officeDocument/2006/relationships/hyperlink" Target="http://matplotlib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graph.sourceforge.ne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u.edu/joss/content/articles/volume1/Freeman.html" TargetMode="External"/><Relationship Id="rId2" Type="http://schemas.openxmlformats.org/officeDocument/2006/relationships/hyperlink" Target="http://cs.brown.edu/~rt/gdhandbook/chapters/social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moviegalaxies.com/movies/851-Twin-Peak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bgriffen.scripts.mit.edu/www/media/json/thinkers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deskresearch.com/projects/orgorgchar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acebookstories.com/stories/2200/data-visualization-photo-sharing-explosions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flowingdata.com/category/visualization/network-visualizatio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9000"/>
            <a:lum/>
          </a:blip>
          <a:srcRect/>
          <a:stretch>
            <a:fillRect l="22000"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8486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Tools for Visualizing Networks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Dr. Frank McCown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 to Web Science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Harding University</a:t>
            </a:r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800100" y="5983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work is licensed under a </a:t>
            </a:r>
            <a:r>
              <a:rPr lang="en-US" dirty="0">
                <a:hlinkClick r:id="rId4"/>
              </a:rPr>
              <a:t>Creative Commons Attribution-</a:t>
            </a:r>
            <a:r>
              <a:rPr lang="en-US" dirty="0" err="1">
                <a:hlinkClick r:id="rId4"/>
              </a:rPr>
              <a:t>NonCommercial</a:t>
            </a:r>
            <a:r>
              <a:rPr lang="en-US" dirty="0">
                <a:hlinkClick r:id="rId4"/>
              </a:rPr>
              <a:t>-</a:t>
            </a:r>
            <a:r>
              <a:rPr lang="en-US" dirty="0" err="1">
                <a:hlinkClick r:id="rId4"/>
              </a:rPr>
              <a:t>ShareAlike</a:t>
            </a:r>
            <a:r>
              <a:rPr lang="en-US" dirty="0">
                <a:hlinkClick r:id="rId4"/>
              </a:rPr>
              <a:t> 3.0 </a:t>
            </a:r>
            <a:r>
              <a:rPr lang="en-US" dirty="0" err="1">
                <a:hlinkClick r:id="rId4"/>
              </a:rPr>
              <a:t>Unported</a:t>
            </a:r>
            <a:r>
              <a:rPr lang="en-US" dirty="0">
                <a:hlinkClick r:id="rId4"/>
              </a:rPr>
              <a:t> License</a:t>
            </a:r>
            <a:endParaRPr lang="en-US" b="1" dirty="0"/>
          </a:p>
        </p:txBody>
      </p:sp>
      <p:pic>
        <p:nvPicPr>
          <p:cNvPr id="9" name="Picture 2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63880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6813"/>
            <a:ext cx="8000999" cy="67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553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80" y="152400"/>
            <a:ext cx="7804820" cy="655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355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Visualizations in a Web Browser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D3.js (used to be </a:t>
            </a:r>
            <a:r>
              <a:rPr lang="en-US" dirty="0" err="1" smtClean="0"/>
              <a:t>Protovis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JavaScript, CSS, </a:t>
            </a:r>
            <a:r>
              <a:rPr lang="en-US" dirty="0"/>
              <a:t>and SVG for web-native </a:t>
            </a:r>
            <a:r>
              <a:rPr lang="en-US" dirty="0" smtClean="0"/>
              <a:t>visualizations</a:t>
            </a:r>
            <a:endParaRPr lang="en-US" dirty="0" smtClean="0"/>
          </a:p>
          <a:p>
            <a:r>
              <a:rPr lang="en-US" dirty="0" smtClean="0"/>
              <a:t>JavaScript </a:t>
            </a:r>
            <a:r>
              <a:rPr lang="en-US" dirty="0" err="1" smtClean="0"/>
              <a:t>InfoViz</a:t>
            </a:r>
            <a:r>
              <a:rPr lang="en-US" dirty="0" smtClean="0"/>
              <a:t> Toolkit</a:t>
            </a:r>
          </a:p>
          <a:p>
            <a:pPr lvl="1"/>
            <a:r>
              <a:rPr lang="en-US" dirty="0" smtClean="0"/>
              <a:t>Wide variety of JavaScript visualizations</a:t>
            </a:r>
          </a:p>
          <a:p>
            <a:r>
              <a:rPr lang="en-US" dirty="0" smtClean="0"/>
              <a:t>Processing.js</a:t>
            </a:r>
          </a:p>
          <a:p>
            <a:pPr lvl="1"/>
            <a:r>
              <a:rPr lang="en-US" dirty="0" smtClean="0"/>
              <a:t>JavaScript porting of Processing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6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8153400" cy="660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557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"/>
            <a:ext cx="8686799" cy="671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170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76200"/>
            <a:ext cx="85725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978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</a:t>
            </a:r>
            <a:r>
              <a:rPr lang="en-US" dirty="0" err="1" smtClean="0"/>
              <a:t>atplotlib</a:t>
            </a:r>
            <a:r>
              <a:rPr lang="en-US" dirty="0" smtClean="0"/>
              <a:t>  - Python 2D plotting library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://matplotlib.org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err="1" smtClean="0"/>
              <a:t>NetworkX</a:t>
            </a:r>
            <a:r>
              <a:rPr lang="en-US" dirty="0"/>
              <a:t> – </a:t>
            </a:r>
            <a:r>
              <a:rPr lang="en-US" dirty="0" smtClean="0"/>
              <a:t>creating and manipulating graphs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3"/>
              </a:rPr>
              <a:t>http://networkx.github.com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Uses </a:t>
            </a:r>
            <a:r>
              <a:rPr lang="en-US" dirty="0" err="1" smtClean="0"/>
              <a:t>Matplotlib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 err="1" smtClean="0"/>
              <a:t>Graphviz</a:t>
            </a:r>
            <a:r>
              <a:rPr lang="en-US" dirty="0" smtClean="0"/>
              <a:t> for displaying graphs</a:t>
            </a:r>
          </a:p>
          <a:p>
            <a:pPr lvl="1"/>
            <a:r>
              <a:rPr lang="en-US" dirty="0" smtClean="0"/>
              <a:t>Supports Python 3.x</a:t>
            </a:r>
          </a:p>
          <a:p>
            <a:r>
              <a:rPr lang="en-US" dirty="0" err="1" smtClean="0"/>
              <a:t>igraph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creating, manipulating, and displaying graphs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http://igraph.sourceforge.net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Windows version for Python 2.5 and 2.6 only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9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Brandes</a:t>
            </a:r>
            <a:r>
              <a:rPr lang="en-US" dirty="0" smtClean="0"/>
              <a:t> et al., 2013</a:t>
            </a:r>
            <a:r>
              <a:rPr lang="en-US" dirty="0"/>
              <a:t>, </a:t>
            </a:r>
            <a:r>
              <a:rPr lang="en-US" i="1" dirty="0"/>
              <a:t>Handbook of Graph Drawing and </a:t>
            </a:r>
            <a:r>
              <a:rPr lang="en-US" i="1" dirty="0" smtClean="0"/>
              <a:t>Visualization</a:t>
            </a:r>
            <a:r>
              <a:rPr lang="en-US" dirty="0" smtClean="0"/>
              <a:t>, Ch. 26 Social Networks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://cs.brown.edu/~</a:t>
            </a:r>
            <a:r>
              <a:rPr lang="en-US" sz="2000" dirty="0" smtClean="0">
                <a:hlinkClick r:id="rId2"/>
              </a:rPr>
              <a:t>rt/gdhandbook/chapters/social.pdf</a:t>
            </a:r>
            <a:r>
              <a:rPr lang="en-US" sz="2000" dirty="0" smtClean="0"/>
              <a:t> </a:t>
            </a:r>
          </a:p>
          <a:p>
            <a:r>
              <a:rPr lang="en-US" dirty="0"/>
              <a:t>Freeman, </a:t>
            </a:r>
            <a:r>
              <a:rPr lang="en-US" dirty="0" smtClean="0"/>
              <a:t>2000, Visualizing </a:t>
            </a:r>
            <a:r>
              <a:rPr lang="en-US" dirty="0"/>
              <a:t>Social </a:t>
            </a:r>
            <a:r>
              <a:rPr lang="en-US" dirty="0" smtClean="0"/>
              <a:t>Networks, </a:t>
            </a:r>
            <a:r>
              <a:rPr lang="en-US" i="1" dirty="0"/>
              <a:t>Journal of Social Structure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www.cmu.edu/joss/content/articles/volume1/Freeman.html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710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64770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moviegalaxies.com/movies/851-Twin-Peaks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829675" cy="633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33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64770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http://bgriffen.scripts.mit.edu/www/media/json/thinkers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12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784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700837" cy="613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64770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www.autodeskresearch.com/projects/orgorgchart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91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477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www.facebookstories.com/stories/2200/data-visualization-photo-sharing-explosions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650287" cy="603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913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Obtain the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Parse, filter, etc. data into format appropriate for importing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Import into visualization software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Tinker, tinker, tinker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Wow your friends and family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See more visualizations here: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://flowingdata.com/category/visualization/network-visualization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989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good commercial products available</a:t>
            </a:r>
          </a:p>
          <a:p>
            <a:r>
              <a:rPr lang="en-US" dirty="0" smtClean="0"/>
              <a:t>Here we only </a:t>
            </a:r>
            <a:r>
              <a:rPr lang="en-US" dirty="0"/>
              <a:t>cover free, open source software</a:t>
            </a:r>
          </a:p>
          <a:p>
            <a:r>
              <a:rPr lang="en-US" dirty="0" smtClean="0"/>
              <a:t>By no means exhaustive</a:t>
            </a:r>
          </a:p>
        </p:txBody>
      </p:sp>
    </p:spTree>
    <p:extLst>
      <p:ext uri="{BB962C8B-B14F-4D97-AF65-F5344CB8AC3E}">
        <p14:creationId xmlns:p14="http://schemas.microsoft.com/office/powerpoint/2010/main" val="105525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Stand-Alone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Graphviz</a:t>
            </a:r>
            <a:endParaRPr lang="en-US" dirty="0" smtClean="0"/>
          </a:p>
          <a:p>
            <a:pPr lvl="1"/>
            <a:r>
              <a:rPr lang="en-US" dirty="0" smtClean="0"/>
              <a:t>Many libraries from other programming languages use it</a:t>
            </a:r>
          </a:p>
          <a:p>
            <a:r>
              <a:rPr lang="en-US" dirty="0" err="1" smtClean="0"/>
              <a:t>Gephi</a:t>
            </a:r>
            <a:endParaRPr lang="en-US" dirty="0" smtClean="0"/>
          </a:p>
          <a:p>
            <a:pPr lvl="1"/>
            <a:r>
              <a:rPr lang="en-US" dirty="0" smtClean="0"/>
              <a:t>Interactive </a:t>
            </a:r>
            <a:r>
              <a:rPr lang="en-US" dirty="0"/>
              <a:t>visualization and exploration platform </a:t>
            </a:r>
            <a:endParaRPr lang="en-US" dirty="0" smtClean="0"/>
          </a:p>
          <a:p>
            <a:r>
              <a:rPr lang="en-US" dirty="0" err="1" smtClean="0"/>
              <a:t>NodeXL</a:t>
            </a:r>
            <a:endParaRPr lang="en-US" dirty="0" smtClean="0"/>
          </a:p>
          <a:p>
            <a:pPr lvl="1"/>
            <a:r>
              <a:rPr lang="en-US" dirty="0" err="1" smtClean="0"/>
              <a:t>Miscrosoft</a:t>
            </a:r>
            <a:r>
              <a:rPr lang="en-US" dirty="0" smtClean="0"/>
              <a:t> Excel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5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1409"/>
            <a:ext cx="7710488" cy="665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3166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3mhqR0iLCYRFldPsjzz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70823</TotalTime>
  <Words>193</Words>
  <Application>Microsoft Office PowerPoint</Application>
  <PresentationFormat>On-screen Show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Tools for Visualizing Networks</vt:lpstr>
      <vt:lpstr>PowerPoint Presentation</vt:lpstr>
      <vt:lpstr>PowerPoint Presentation</vt:lpstr>
      <vt:lpstr>PowerPoint Presentation</vt:lpstr>
      <vt:lpstr>PowerPoint Presentation</vt:lpstr>
      <vt:lpstr>Creating a Visualization</vt:lpstr>
      <vt:lpstr>Overview</vt:lpstr>
      <vt:lpstr>Stand-Alone Software</vt:lpstr>
      <vt:lpstr>PowerPoint Presentation</vt:lpstr>
      <vt:lpstr>PowerPoint Presentation</vt:lpstr>
      <vt:lpstr>PowerPoint Presentation</vt:lpstr>
      <vt:lpstr>Visualizations in a Web Browser </vt:lpstr>
      <vt:lpstr>PowerPoint Presentation</vt:lpstr>
      <vt:lpstr>PowerPoint Presentation</vt:lpstr>
      <vt:lpstr>PowerPoint Presentation</vt:lpstr>
      <vt:lpstr>Python Libraries</vt:lpstr>
      <vt:lpstr>Further Reading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Science</dc:title>
  <dc:creator>Frank McCown</dc:creator>
  <cp:lastModifiedBy>Frank McCown</cp:lastModifiedBy>
  <cp:revision>1789</cp:revision>
  <dcterms:created xsi:type="dcterms:W3CDTF">2011-01-04T16:11:25Z</dcterms:created>
  <dcterms:modified xsi:type="dcterms:W3CDTF">2013-03-25T18:07:38Z</dcterms:modified>
</cp:coreProperties>
</file>