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5.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6.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7.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6" r:id="rId3"/>
    <p:sldId id="291" r:id="rId4"/>
    <p:sldId id="292" r:id="rId5"/>
    <p:sldId id="293" r:id="rId6"/>
    <p:sldId id="317" r:id="rId7"/>
    <p:sldId id="268" r:id="rId8"/>
    <p:sldId id="260" r:id="rId9"/>
    <p:sldId id="303" r:id="rId10"/>
    <p:sldId id="294" r:id="rId11"/>
    <p:sldId id="295" r:id="rId12"/>
    <p:sldId id="296" r:id="rId13"/>
    <p:sldId id="297" r:id="rId14"/>
    <p:sldId id="316" r:id="rId15"/>
    <p:sldId id="298" r:id="rId16"/>
    <p:sldId id="299" r:id="rId17"/>
    <p:sldId id="300" r:id="rId18"/>
    <p:sldId id="301" r:id="rId19"/>
    <p:sldId id="302" r:id="rId20"/>
    <p:sldId id="305" r:id="rId21"/>
    <p:sldId id="306" r:id="rId22"/>
    <p:sldId id="288" r:id="rId23"/>
    <p:sldId id="289" r:id="rId24"/>
    <p:sldId id="307" r:id="rId25"/>
    <p:sldId id="308" r:id="rId26"/>
    <p:sldId id="309" r:id="rId27"/>
    <p:sldId id="310" r:id="rId28"/>
    <p:sldId id="311" r:id="rId29"/>
    <p:sldId id="312" r:id="rId30"/>
    <p:sldId id="313" r:id="rId31"/>
    <p:sldId id="314" r:id="rId32"/>
    <p:sldId id="315" r:id="rId33"/>
    <p:sldId id="278" r:id="rId34"/>
    <p:sldId id="264" r:id="rId35"/>
    <p:sldId id="26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87C"/>
    <a:srgbClr val="385E8C"/>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85" autoAdjust="0"/>
  </p:normalViewPr>
  <p:slideViewPr>
    <p:cSldViewPr>
      <p:cViewPr varScale="1">
        <p:scale>
          <a:sx n="65" d="100"/>
          <a:sy n="65" d="100"/>
        </p:scale>
        <p:origin x="116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EBD7C-74B7-4A4B-92F7-B28D85B021DC}" type="datetimeFigureOut">
              <a:rPr lang="en-US" smtClean="0"/>
              <a:pPr/>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8F96B-700B-43DA-B73A-97610C133C2D}" type="slidenum">
              <a:rPr lang="en-US" smtClean="0"/>
              <a:pPr/>
              <a:t>‹#›</a:t>
            </a:fld>
            <a:endParaRPr lang="en-US"/>
          </a:p>
        </p:txBody>
      </p:sp>
    </p:spTree>
    <p:extLst>
      <p:ext uri="{BB962C8B-B14F-4D97-AF65-F5344CB8AC3E}">
        <p14:creationId xmlns:p14="http://schemas.microsoft.com/office/powerpoint/2010/main" val="130567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Texas_Instruments" TargetMode="External"/><Relationship Id="rId13" Type="http://schemas.openxmlformats.org/officeDocument/2006/relationships/hyperlink" Target="http://en.wikipedia.org/wiki/LG_Group" TargetMode="External"/><Relationship Id="rId18" Type="http://schemas.openxmlformats.org/officeDocument/2006/relationships/hyperlink" Target="http://en.wikipedia.org/wiki/Samsung_Electronics" TargetMode="External"/><Relationship Id="rId3" Type="http://schemas.openxmlformats.org/officeDocument/2006/relationships/hyperlink" Target="http://en.wikipedia.org/wiki/Open_Handset_Alliance" TargetMode="External"/><Relationship Id="rId7" Type="http://schemas.openxmlformats.org/officeDocument/2006/relationships/hyperlink" Target="http://en.wikipedia.org/wiki/Open_standard" TargetMode="External"/><Relationship Id="rId12" Type="http://schemas.openxmlformats.org/officeDocument/2006/relationships/hyperlink" Target="http://en.wikipedia.org/wiki/Intel_Corporation" TargetMode="External"/><Relationship Id="rId17" Type="http://schemas.openxmlformats.org/officeDocument/2006/relationships/hyperlink" Target="http://en.wikipedia.org/wiki/Qualcomm" TargetMode="External"/><Relationship Id="rId2" Type="http://schemas.openxmlformats.org/officeDocument/2006/relationships/slide" Target="../slides/slide3.xml"/><Relationship Id="rId16" Type="http://schemas.openxmlformats.org/officeDocument/2006/relationships/hyperlink" Target="http://en.wikipedia.org/wiki/Nvidia" TargetMode="External"/><Relationship Id="rId20" Type="http://schemas.openxmlformats.org/officeDocument/2006/relationships/hyperlink" Target="http://en.wikipedia.org/wiki/T-Mobile" TargetMode="External"/><Relationship Id="rId1" Type="http://schemas.openxmlformats.org/officeDocument/2006/relationships/notesMaster" Target="../notesMasters/notesMaster1.xml"/><Relationship Id="rId6" Type="http://schemas.openxmlformats.org/officeDocument/2006/relationships/hyperlink" Target="http://en.wikipedia.org/wiki/Telecommunication" TargetMode="External"/><Relationship Id="rId11" Type="http://schemas.openxmlformats.org/officeDocument/2006/relationships/hyperlink" Target="http://en.wikipedia.org/wiki/High_Tech_Computer_Corporation" TargetMode="External"/><Relationship Id="rId5" Type="http://schemas.openxmlformats.org/officeDocument/2006/relationships/hyperlink" Target="http://en.wikipedia.org/wiki/Computer_software" TargetMode="External"/><Relationship Id="rId15" Type="http://schemas.openxmlformats.org/officeDocument/2006/relationships/hyperlink" Target="http://en.wikipedia.org/wiki/Motorola" TargetMode="External"/><Relationship Id="rId10" Type="http://schemas.openxmlformats.org/officeDocument/2006/relationships/hyperlink" Target="http://en.wikipedia.org/wiki/Google" TargetMode="External"/><Relationship Id="rId19" Type="http://schemas.openxmlformats.org/officeDocument/2006/relationships/hyperlink" Target="http://en.wikipedia.org/wiki/Sprint_Nextel" TargetMode="External"/><Relationship Id="rId4" Type="http://schemas.openxmlformats.org/officeDocument/2006/relationships/hyperlink" Target="http://en.wikipedia.org/wiki/Computer_hardware" TargetMode="External"/><Relationship Id="rId9" Type="http://schemas.openxmlformats.org/officeDocument/2006/relationships/hyperlink" Target="http://en.wikipedia.org/wiki/Broadcom_Corporation" TargetMode="External"/><Relationship Id="rId14" Type="http://schemas.openxmlformats.org/officeDocument/2006/relationships/hyperlink" Target="http://en.wikipedia.org/wiki/Marvell_Technology_Grou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eveloper.android.com/reference/android/content/Intent.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developer.android.com/reference/android/app/Instrumentation.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eveloper.android.com/reference/android/view/ViewGroup.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 </a:t>
            </a:r>
            <a:r>
              <a:rPr lang="en-US" sz="1300" dirty="0">
                <a:hlinkClick r:id="rId3" action="ppaction://hlinkfile" tooltip="Open Handset Alliance"/>
              </a:rPr>
              <a:t>Open Handset Alliance</a:t>
            </a:r>
            <a:r>
              <a:rPr lang="en-US" sz="1300" dirty="0"/>
              <a:t>, a consortium of 47 </a:t>
            </a:r>
            <a:r>
              <a:rPr lang="en-US" sz="1300" dirty="0">
                <a:hlinkClick r:id="rId4" action="ppaction://hlinkfile" tooltip="Computer hardware"/>
              </a:rPr>
              <a:t>hardware</a:t>
            </a:r>
            <a:r>
              <a:rPr lang="en-US" sz="1300" dirty="0"/>
              <a:t>, </a:t>
            </a:r>
            <a:r>
              <a:rPr lang="en-US" sz="1300" dirty="0">
                <a:hlinkClick r:id="rId5" action="ppaction://hlinkfile" tooltip="Computer software"/>
              </a:rPr>
              <a:t>software</a:t>
            </a:r>
            <a:r>
              <a:rPr lang="en-US" sz="1300" dirty="0"/>
              <a:t>, and </a:t>
            </a:r>
            <a:r>
              <a:rPr lang="en-US" sz="1300" dirty="0">
                <a:hlinkClick r:id="rId6" action="ppaction://hlinkfile" tooltip="Telecommunication"/>
              </a:rPr>
              <a:t>telecom</a:t>
            </a:r>
            <a:r>
              <a:rPr lang="en-US" sz="1300" dirty="0"/>
              <a:t> companies devoted to advancing </a:t>
            </a:r>
            <a:r>
              <a:rPr lang="en-US" sz="1300" dirty="0">
                <a:hlinkClick r:id="rId7" action="ppaction://hlinkfile" tooltip="Open standard"/>
              </a:rPr>
              <a:t>open standards</a:t>
            </a:r>
            <a:r>
              <a:rPr lang="en-US" sz="1300" dirty="0"/>
              <a:t> for mobile devices. Includes </a:t>
            </a:r>
            <a:r>
              <a:rPr lang="en-US" sz="1300" dirty="0">
                <a:hlinkClick r:id="rId8" action="ppaction://hlinkfile" tooltip="Texas Instruments"/>
              </a:rPr>
              <a:t>Texas Instruments</a:t>
            </a:r>
            <a:r>
              <a:rPr lang="en-US" sz="1300" dirty="0"/>
              <a:t>, </a:t>
            </a:r>
            <a:r>
              <a:rPr lang="en-US" sz="1300" dirty="0">
                <a:hlinkClick r:id="rId9" action="ppaction://hlinkfile" tooltip="Broadcom Corporation"/>
              </a:rPr>
              <a:t>Broadcom Corporation</a:t>
            </a:r>
            <a:r>
              <a:rPr lang="en-US" sz="1300" dirty="0"/>
              <a:t>, </a:t>
            </a:r>
            <a:r>
              <a:rPr lang="en-US" sz="1300" dirty="0">
                <a:hlinkClick r:id="rId10" action="ppaction://hlinkfile" tooltip="Google"/>
              </a:rPr>
              <a:t>Google</a:t>
            </a:r>
            <a:r>
              <a:rPr lang="en-US" sz="1300" dirty="0"/>
              <a:t>, </a:t>
            </a:r>
            <a:r>
              <a:rPr lang="en-US" sz="1300" dirty="0">
                <a:hlinkClick r:id="rId11" action="ppaction://hlinkfile" tooltip="High Tech Computer Corporation"/>
              </a:rPr>
              <a:t>HTC</a:t>
            </a:r>
            <a:r>
              <a:rPr lang="en-US" sz="1300" dirty="0"/>
              <a:t>, </a:t>
            </a:r>
            <a:r>
              <a:rPr lang="en-US" sz="1300" dirty="0">
                <a:hlinkClick r:id="rId12" action="ppaction://hlinkfile" tooltip="Intel Corporation"/>
              </a:rPr>
              <a:t>Intel</a:t>
            </a:r>
            <a:r>
              <a:rPr lang="en-US" sz="1300" dirty="0"/>
              <a:t>, </a:t>
            </a:r>
            <a:r>
              <a:rPr lang="en-US" sz="1300" dirty="0">
                <a:hlinkClick r:id="rId13" action="ppaction://hlinkfile" tooltip="LG Group"/>
              </a:rPr>
              <a:t>LG</a:t>
            </a:r>
            <a:r>
              <a:rPr lang="en-US" sz="1300" dirty="0"/>
              <a:t>, </a:t>
            </a:r>
            <a:r>
              <a:rPr lang="en-US" sz="1300" dirty="0">
                <a:hlinkClick r:id="rId14" action="ppaction://hlinkfile" tooltip="Marvell Technology Group"/>
              </a:rPr>
              <a:t>Marvell Technology Group</a:t>
            </a:r>
            <a:r>
              <a:rPr lang="en-US" sz="1300" dirty="0"/>
              <a:t>, </a:t>
            </a:r>
            <a:r>
              <a:rPr lang="en-US" sz="1300" dirty="0">
                <a:hlinkClick r:id="rId15" action="ppaction://hlinkfile" tooltip="Motorola"/>
              </a:rPr>
              <a:t>Motorola</a:t>
            </a:r>
            <a:r>
              <a:rPr lang="en-US" sz="1300" dirty="0"/>
              <a:t>, </a:t>
            </a:r>
            <a:r>
              <a:rPr lang="en-US" sz="1300" dirty="0" err="1">
                <a:hlinkClick r:id="rId16" action="ppaction://hlinkfile" tooltip="Nvidia"/>
              </a:rPr>
              <a:t>Nvidia</a:t>
            </a:r>
            <a:r>
              <a:rPr lang="en-US" sz="1300" dirty="0"/>
              <a:t>, </a:t>
            </a:r>
            <a:r>
              <a:rPr lang="en-US" sz="1300" dirty="0">
                <a:hlinkClick r:id="rId17" action="ppaction://hlinkfile" tooltip="Qualcomm"/>
              </a:rPr>
              <a:t>Qualcomm</a:t>
            </a:r>
            <a:r>
              <a:rPr lang="en-US" sz="1300" dirty="0"/>
              <a:t>, </a:t>
            </a:r>
            <a:r>
              <a:rPr lang="en-US" sz="1300" dirty="0">
                <a:hlinkClick r:id="rId18" action="ppaction://hlinkfile" tooltip="Samsung Electronics"/>
              </a:rPr>
              <a:t>Samsung Electronics</a:t>
            </a:r>
            <a:r>
              <a:rPr lang="en-US" sz="1300" dirty="0"/>
              <a:t>, </a:t>
            </a:r>
            <a:r>
              <a:rPr lang="en-US" sz="1300" dirty="0">
                <a:hlinkClick r:id="rId19" action="ppaction://hlinkfile" tooltip="Sprint Nextel"/>
              </a:rPr>
              <a:t>Sprint Nextel</a:t>
            </a:r>
            <a:r>
              <a:rPr lang="en-US" sz="1300" dirty="0"/>
              <a:t> and </a:t>
            </a:r>
            <a:r>
              <a:rPr lang="en-US" sz="1300" dirty="0">
                <a:hlinkClick r:id="rId20" action="ppaction://hlinkfile" tooltip="T-Mobile"/>
              </a:rPr>
              <a:t>T-Mobile</a:t>
            </a:r>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3</a:t>
            </a:fld>
            <a:endParaRPr lang="en-US"/>
          </a:p>
        </p:txBody>
      </p:sp>
    </p:spTree>
    <p:extLst>
      <p:ext uri="{BB962C8B-B14F-4D97-AF65-F5344CB8AC3E}">
        <p14:creationId xmlns:p14="http://schemas.microsoft.com/office/powerpoint/2010/main" val="153653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4</a:t>
            </a:fld>
            <a:endParaRPr lang="en-US"/>
          </a:p>
        </p:txBody>
      </p:sp>
    </p:spTree>
    <p:extLst>
      <p:ext uri="{BB962C8B-B14F-4D97-AF65-F5344CB8AC3E}">
        <p14:creationId xmlns:p14="http://schemas.microsoft.com/office/powerpoint/2010/main" val="52077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5</a:t>
            </a:fld>
            <a:endParaRPr lang="en-US"/>
          </a:p>
        </p:txBody>
      </p:sp>
    </p:spTree>
    <p:extLst>
      <p:ext uri="{BB962C8B-B14F-4D97-AF65-F5344CB8AC3E}">
        <p14:creationId xmlns:p14="http://schemas.microsoft.com/office/powerpoint/2010/main" val="222661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6</a:t>
            </a:fld>
            <a:endParaRPr lang="en-US"/>
          </a:p>
        </p:txBody>
      </p:sp>
    </p:spTree>
    <p:extLst>
      <p:ext uri="{BB962C8B-B14F-4D97-AF65-F5344CB8AC3E}">
        <p14:creationId xmlns:p14="http://schemas.microsoft.com/office/powerpoint/2010/main" val="177714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Every application must have an AndroidManifest.xml file (with precisely that name) in its root directory. The manifest presents essential information about the application to the Android system, information the system must have before it can run any of the application's code. Among other things, the manifest does the following:</a:t>
            </a:r>
          </a:p>
          <a:p>
            <a:r>
              <a:rPr lang="en-US" sz="1200" b="0" i="0" kern="1200" dirty="0" smtClean="0">
                <a:solidFill>
                  <a:schemeClr val="tx1"/>
                </a:solidFill>
                <a:latin typeface="+mn-lt"/>
                <a:ea typeface="+mn-ea"/>
                <a:cs typeface="+mn-cs"/>
              </a:rPr>
              <a:t>It names the Java package for the application. The package name serves as a unique identifier for the application.</a:t>
            </a:r>
          </a:p>
          <a:p>
            <a:r>
              <a:rPr lang="en-US" sz="1200" b="0" i="0" kern="1200" dirty="0" smtClean="0">
                <a:solidFill>
                  <a:schemeClr val="tx1"/>
                </a:solidFill>
                <a:latin typeface="+mn-lt"/>
                <a:ea typeface="+mn-ea"/>
                <a:cs typeface="+mn-cs"/>
              </a:rPr>
              <a:t>It describes the components of the application — the activities, services, broadcast receivers, and content providers that the application is composed of. It names the classes that implement each of the components and publishes their capabilities (for example, which </a:t>
            </a:r>
            <a:r>
              <a:rPr lang="en-US" sz="1200" b="0" i="0" kern="1200" dirty="0" smtClean="0">
                <a:solidFill>
                  <a:schemeClr val="tx1"/>
                </a:solidFill>
                <a:latin typeface="+mn-lt"/>
                <a:ea typeface="+mn-ea"/>
                <a:cs typeface="+mn-cs"/>
                <a:hlinkClick r:id="rId3" action="ppaction://hlinkfile"/>
              </a:rPr>
              <a:t>Intent</a:t>
            </a:r>
            <a:r>
              <a:rPr lang="en-US" sz="1200" b="0" i="0" kern="1200" dirty="0" smtClean="0">
                <a:solidFill>
                  <a:schemeClr val="tx1"/>
                </a:solidFill>
                <a:latin typeface="+mn-lt"/>
                <a:ea typeface="+mn-ea"/>
                <a:cs typeface="+mn-cs"/>
              </a:rPr>
              <a:t> messages they can handle). These declarations let the Android system know what the components are and under what conditions they can be launched.</a:t>
            </a:r>
          </a:p>
          <a:p>
            <a:r>
              <a:rPr lang="en-US" sz="1200" b="0" i="0" kern="1200" dirty="0" smtClean="0">
                <a:solidFill>
                  <a:schemeClr val="tx1"/>
                </a:solidFill>
                <a:latin typeface="+mn-lt"/>
                <a:ea typeface="+mn-ea"/>
                <a:cs typeface="+mn-cs"/>
              </a:rPr>
              <a:t>It determines which processes will host application components.</a:t>
            </a:r>
          </a:p>
          <a:p>
            <a:r>
              <a:rPr lang="en-US" sz="1200" b="0" i="0" kern="1200" dirty="0" smtClean="0">
                <a:solidFill>
                  <a:schemeClr val="tx1"/>
                </a:solidFill>
                <a:latin typeface="+mn-lt"/>
                <a:ea typeface="+mn-ea"/>
                <a:cs typeface="+mn-cs"/>
              </a:rPr>
              <a:t>It declares which permissions the application must have in order to access protected parts of the API and interact with other applications.</a:t>
            </a:r>
          </a:p>
          <a:p>
            <a:r>
              <a:rPr lang="en-US" sz="1200" b="0" i="0" kern="1200" dirty="0" smtClean="0">
                <a:solidFill>
                  <a:schemeClr val="tx1"/>
                </a:solidFill>
                <a:latin typeface="+mn-lt"/>
                <a:ea typeface="+mn-ea"/>
                <a:cs typeface="+mn-cs"/>
              </a:rPr>
              <a:t>It also declares the permissions that others are required to have in order to interact with the application's components.</a:t>
            </a:r>
          </a:p>
          <a:p>
            <a:r>
              <a:rPr lang="en-US" sz="1200" b="0" i="0" kern="1200" dirty="0" smtClean="0">
                <a:solidFill>
                  <a:schemeClr val="tx1"/>
                </a:solidFill>
                <a:latin typeface="+mn-lt"/>
                <a:ea typeface="+mn-ea"/>
                <a:cs typeface="+mn-cs"/>
              </a:rPr>
              <a:t>It lists the </a:t>
            </a:r>
            <a:r>
              <a:rPr lang="en-US" sz="1200" b="0" i="0" kern="1200" dirty="0" smtClean="0">
                <a:solidFill>
                  <a:schemeClr val="tx1"/>
                </a:solidFill>
                <a:latin typeface="+mn-lt"/>
                <a:ea typeface="+mn-ea"/>
                <a:cs typeface="+mn-cs"/>
                <a:hlinkClick r:id="rId4" action="ppaction://hlinkfile"/>
              </a:rPr>
              <a:t>Instrumentation</a:t>
            </a:r>
            <a:r>
              <a:rPr lang="en-US" sz="1200" b="0" i="0" kern="1200" dirty="0" smtClean="0">
                <a:solidFill>
                  <a:schemeClr val="tx1"/>
                </a:solidFill>
                <a:latin typeface="+mn-lt"/>
                <a:ea typeface="+mn-ea"/>
                <a:cs typeface="+mn-cs"/>
              </a:rPr>
              <a:t> classes that provide profiling and other information as the application is running. These declarations are present in the manifest only while the application is being developed and tested; they're removed before the application is published.</a:t>
            </a:r>
          </a:p>
          <a:p>
            <a:r>
              <a:rPr lang="en-US" sz="1200" b="0" i="0" kern="1200" dirty="0" smtClean="0">
                <a:solidFill>
                  <a:schemeClr val="tx1"/>
                </a:solidFill>
                <a:latin typeface="+mn-lt"/>
                <a:ea typeface="+mn-ea"/>
                <a:cs typeface="+mn-cs"/>
              </a:rPr>
              <a:t>It declares the minimum level of the Android API that the application requires.</a:t>
            </a:r>
          </a:p>
          <a:p>
            <a:r>
              <a:rPr lang="en-US" sz="1200" b="0" i="0" kern="1200" dirty="0" smtClean="0">
                <a:solidFill>
                  <a:schemeClr val="tx1"/>
                </a:solidFill>
                <a:latin typeface="+mn-lt"/>
                <a:ea typeface="+mn-ea"/>
                <a:cs typeface="+mn-cs"/>
              </a:rPr>
              <a:t>It lists the libraries that the application must be linked against.</a:t>
            </a:r>
          </a:p>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22</a:t>
            </a:fld>
            <a:endParaRPr lang="en-US"/>
          </a:p>
        </p:txBody>
      </p:sp>
    </p:spTree>
    <p:extLst>
      <p:ext uri="{BB962C8B-B14F-4D97-AF65-F5344CB8AC3E}">
        <p14:creationId xmlns:p14="http://schemas.microsoft.com/office/powerpoint/2010/main" val="375693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err="1" smtClean="0"/>
              <a:t>ViewGroup</a:t>
            </a:r>
            <a:r>
              <a:rPr lang="en-US" dirty="0" smtClean="0"/>
              <a:t> is a special view that can contain other views (called children.) The view group is the base class for layouts and views containers. The </a:t>
            </a:r>
            <a:r>
              <a:rPr lang="en-US" dirty="0" err="1" smtClean="0">
                <a:hlinkClick r:id="rId3"/>
              </a:rPr>
              <a:t>ViewGroup</a:t>
            </a:r>
            <a:r>
              <a:rPr lang="en-US" dirty="0" smtClean="0"/>
              <a:t> subclass is the base class for </a:t>
            </a:r>
            <a:r>
              <a:rPr lang="en-US" i="1" dirty="0" smtClean="0"/>
              <a:t>layouts</a:t>
            </a:r>
            <a:r>
              <a:rPr lang="en-US" dirty="0" smtClean="0"/>
              <a:t>, which are invisible containers that hold other Views (or other </a:t>
            </a:r>
            <a:r>
              <a:rPr lang="en-US" dirty="0" err="1" smtClean="0"/>
              <a:t>ViewGroups</a:t>
            </a:r>
            <a:r>
              <a:rPr lang="en-US" dirty="0" smtClean="0"/>
              <a:t>) and define their layout properties. </a:t>
            </a:r>
            <a:r>
              <a:rPr lang="en-US" dirty="0" err="1" smtClean="0"/>
              <a:t>LinearLayout</a:t>
            </a:r>
            <a:r>
              <a:rPr lang="en-US" dirty="0" smtClean="0"/>
              <a:t> is a subclass of </a:t>
            </a:r>
            <a:r>
              <a:rPr lang="en-US" dirty="0" err="1" smtClean="0"/>
              <a:t>ViewGroup</a:t>
            </a:r>
            <a:r>
              <a:rPr lang="en-US" dirty="0" smtClean="0"/>
              <a:t>.  </a:t>
            </a:r>
          </a:p>
          <a:p>
            <a:endParaRPr lang="en-US" dirty="0" smtClean="0"/>
          </a:p>
          <a:p>
            <a:r>
              <a:rPr lang="en-US" dirty="0" smtClean="0"/>
              <a:t>The View class represents the basic building block for user interface components. A View occupies a rectangular area on the screen and is responsible for drawing and event handling. View is the base class for </a:t>
            </a:r>
            <a:r>
              <a:rPr lang="en-US" i="1" dirty="0" smtClean="0"/>
              <a:t>widgets</a:t>
            </a:r>
            <a:r>
              <a:rPr lang="en-US" dirty="0" smtClean="0"/>
              <a:t>, which are used to create interactive UI components (buttons, text fields, etc.). </a:t>
            </a:r>
          </a:p>
          <a:p>
            <a:endParaRPr lang="en-US" dirty="0"/>
          </a:p>
        </p:txBody>
      </p:sp>
      <p:sp>
        <p:nvSpPr>
          <p:cNvPr id="4" name="Slide Number Placeholder 3"/>
          <p:cNvSpPr>
            <a:spLocks noGrp="1"/>
          </p:cNvSpPr>
          <p:nvPr>
            <p:ph type="sldNum" sz="quarter" idx="10"/>
          </p:nvPr>
        </p:nvSpPr>
        <p:spPr/>
        <p:txBody>
          <a:bodyPr/>
          <a:lstStyle/>
          <a:p>
            <a:fld id="{1E2B1A2F-9188-481A-90BA-D883B6D5CE6F}" type="slidenum">
              <a:rPr lang="en-US" smtClean="0"/>
              <a:pPr/>
              <a:t>26</a:t>
            </a:fld>
            <a:endParaRPr lang="en-US"/>
          </a:p>
        </p:txBody>
      </p:sp>
    </p:spTree>
    <p:extLst>
      <p:ext uri="{BB962C8B-B14F-4D97-AF65-F5344CB8AC3E}">
        <p14:creationId xmlns:p14="http://schemas.microsoft.com/office/powerpoint/2010/main" val="282055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most common </a:t>
            </a:r>
            <a:r>
              <a:rPr lang="en-US" dirty="0" err="1" smtClean="0"/>
              <a:t>IntentFilter</a:t>
            </a:r>
            <a:r>
              <a:rPr lang="en-US" dirty="0" smtClean="0"/>
              <a:t> seen in Android applications. The action </a:t>
            </a:r>
            <a:r>
              <a:rPr lang="en-US" dirty="0" err="1" smtClean="0"/>
              <a:t>android.intent.action.MAIN</a:t>
            </a:r>
            <a:r>
              <a:rPr lang="en-US" dirty="0" smtClean="0"/>
              <a:t> indicates that this is the first activity that should be executed when starting this app. The category </a:t>
            </a:r>
            <a:r>
              <a:rPr lang="en-US" dirty="0" err="1" smtClean="0"/>
              <a:t>android.intent.category.LAUNCHER</a:t>
            </a:r>
            <a:r>
              <a:rPr lang="en-US" dirty="0" smtClean="0"/>
              <a:t> places this Activity in</a:t>
            </a:r>
          </a:p>
          <a:p>
            <a:r>
              <a:rPr lang="en-US" dirty="0" smtClean="0"/>
              <a:t>the launcher window (the window that lists all the available apps).</a:t>
            </a:r>
            <a:endParaRPr lang="en-US" dirty="0"/>
          </a:p>
        </p:txBody>
      </p:sp>
      <p:sp>
        <p:nvSpPr>
          <p:cNvPr id="4" name="Slide Number Placeholder 3"/>
          <p:cNvSpPr>
            <a:spLocks noGrp="1"/>
          </p:cNvSpPr>
          <p:nvPr>
            <p:ph type="sldNum" sz="quarter" idx="10"/>
          </p:nvPr>
        </p:nvSpPr>
        <p:spPr/>
        <p:txBody>
          <a:bodyPr/>
          <a:lstStyle/>
          <a:p>
            <a:fld id="{1E2B1A2F-9188-481A-90BA-D883B6D5CE6F}" type="slidenum">
              <a:rPr lang="en-US" smtClean="0"/>
              <a:pPr/>
              <a:t>31</a:t>
            </a:fld>
            <a:endParaRPr lang="en-US"/>
          </a:p>
        </p:txBody>
      </p:sp>
    </p:spTree>
    <p:extLst>
      <p:ext uri="{BB962C8B-B14F-4D97-AF65-F5344CB8AC3E}">
        <p14:creationId xmlns:p14="http://schemas.microsoft.com/office/powerpoint/2010/main" val="1069246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DC51686A-AC96-4D8F-B82F-9B6D6B98C21F}" type="datetimeFigureOut">
              <a:rPr lang="en-US" smtClean="0"/>
              <a:pPr/>
              <a:t>1/22/2014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DC51686A-AC96-4D8F-B82F-9B6D6B98C21F}" type="datetimeFigureOut">
              <a:rPr lang="en-US" smtClean="0"/>
              <a:pPr/>
              <a:t>1/22/2014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DC51686A-AC96-4D8F-B82F-9B6D6B98C21F}" type="datetimeFigureOut">
              <a:rPr lang="en-US" smtClean="0"/>
              <a:pPr/>
              <a:t>1/22/2014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DC51686A-AC96-4D8F-B82F-9B6D6B98C21F}" type="datetimeFigureOut">
              <a:rPr lang="en-US" smtClean="0"/>
              <a:pPr/>
              <a:t>1/22/2014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DC51686A-AC96-4D8F-B82F-9B6D6B98C21F}" type="datetimeFigureOut">
              <a:rPr lang="en-US" smtClean="0"/>
              <a:pPr/>
              <a:t>1/22/2014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DC51686A-AC96-4D8F-B82F-9B6D6B98C21F}" type="datetimeFigureOut">
              <a:rPr lang="en-US" smtClean="0"/>
              <a:pPr/>
              <a:t>1/22/2014</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DC51686A-AC96-4D8F-B82F-9B6D6B98C21F}" type="datetimeFigureOut">
              <a:rPr lang="en-US" smtClean="0"/>
              <a:pPr/>
              <a:t>1/22/2014</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DC51686A-AC96-4D8F-B82F-9B6D6B98C21F}" type="datetimeFigureOut">
              <a:rPr lang="en-US" smtClean="0"/>
              <a:pPr/>
              <a:t>1/22/2014</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DC51686A-AC96-4D8F-B82F-9B6D6B98C21F}" type="datetimeFigureOut">
              <a:rPr lang="en-US" smtClean="0"/>
              <a:pPr/>
              <a:t>1/22/2014</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DC51686A-AC96-4D8F-B82F-9B6D6B98C21F}" type="datetimeFigureOut">
              <a:rPr lang="en-US" smtClean="0"/>
              <a:pPr/>
              <a:t>1/22/2014</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DC51686A-AC96-4D8F-B82F-9B6D6B98C21F}" type="datetimeFigureOut">
              <a:rPr lang="en-US" smtClean="0"/>
              <a:pPr/>
              <a:t>1/22/2014</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D9672F19-9A41-4BBC-9AAD-169E24B656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1686A-AC96-4D8F-B82F-9B6D6B98C21F}" type="datetimeFigureOut">
              <a:rPr lang="en-US" smtClean="0"/>
              <a:pPr/>
              <a:t>1/22/2014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72F19-9A41-4BBC-9AAD-169E24B656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nc/3.0/legalcode" TargetMode="External"/><Relationship Id="rId3" Type="http://schemas.openxmlformats.org/officeDocument/2006/relationships/tags" Target="../tags/tag66.xml"/><Relationship Id="rId7" Type="http://schemas.openxmlformats.org/officeDocument/2006/relationships/image" Target="../media/image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1.xml"/><Relationship Id="rId5" Type="http://schemas.openxmlformats.org/officeDocument/2006/relationships/tags" Target="../tags/tag68.xml"/><Relationship Id="rId4" Type="http://schemas.openxmlformats.org/officeDocument/2006/relationships/tags" Target="../tags/tag67.xml"/></Relationships>
</file>

<file path=ppt/slides/_rels/slide10.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11.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108.xml"/></Relationships>
</file>

<file path=ppt/slides/_rels/slide12.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1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8.png"/><Relationship Id="rId5" Type="http://schemas.openxmlformats.org/officeDocument/2006/relationships/slideLayout" Target="../slideLayouts/slideLayout6.xml"/><Relationship Id="rId4" Type="http://schemas.openxmlformats.org/officeDocument/2006/relationships/tags" Target="../tags/tag116.xml"/></Relationships>
</file>

<file path=ppt/slides/_rels/slide14.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9.png"/><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hyperlink" Target="http://developer.android.com/guide/developing/devices/emulator.html" TargetMode="External"/><Relationship Id="rId5" Type="http://schemas.openxmlformats.org/officeDocument/2006/relationships/slideLayout" Target="../slideLayouts/slideLayout2.xml"/><Relationship Id="rId4" Type="http://schemas.openxmlformats.org/officeDocument/2006/relationships/tags" Target="../tags/tag123.xml"/></Relationships>
</file>

<file path=ppt/slides/_rels/slide16.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slideLayout" Target="../slideLayouts/slideLayout2.xml"/><Relationship Id="rId4" Type="http://schemas.openxmlformats.org/officeDocument/2006/relationships/tags" Target="../tags/tag127.xml"/></Relationships>
</file>

<file path=ppt/slides/_rels/slide17.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33.xml"/><Relationship Id="rId7" Type="http://schemas.openxmlformats.org/officeDocument/2006/relationships/image" Target="../media/image10.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tags" Target="../tags/tag134.xml"/></Relationships>
</file>

<file path=ppt/slides/_rels/slide19.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hyperlink" Target="http://developer.android.com/guide/developing/devices/managing-avds-cmdline.html" TargetMode="Externa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71.xml"/><Relationship Id="rId7" Type="http://schemas.openxmlformats.org/officeDocument/2006/relationships/image" Target="../media/image2.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7.xml"/><Relationship Id="rId5" Type="http://schemas.openxmlformats.org/officeDocument/2006/relationships/tags" Target="../tags/tag73.xml"/><Relationship Id="rId10" Type="http://schemas.openxmlformats.org/officeDocument/2006/relationships/hyperlink" Target="http://findmearobot.com/Pages/Required%20robots/Images/Do%20androids%20dream%20of%20electric%20sheep.jpg" TargetMode="External"/><Relationship Id="rId4" Type="http://schemas.openxmlformats.org/officeDocument/2006/relationships/tags" Target="../tags/tag72.xml"/><Relationship Id="rId9" Type="http://schemas.openxmlformats.org/officeDocument/2006/relationships/hyperlink" Target="http://doctorbeatnik.files.wordpress.com/2009/10/blade_runner2.jpg"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tags" Target="../tags/tag178.xml"/><Relationship Id="rId3" Type="http://schemas.openxmlformats.org/officeDocument/2006/relationships/tags" Target="../tags/tag155.xml"/><Relationship Id="rId21" Type="http://schemas.openxmlformats.org/officeDocument/2006/relationships/tags" Target="../tags/tag173.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2" Type="http://schemas.openxmlformats.org/officeDocument/2006/relationships/tags" Target="../tags/tag154.xml"/><Relationship Id="rId16" Type="http://schemas.openxmlformats.org/officeDocument/2006/relationships/tags" Target="../tags/tag168.xml"/><Relationship Id="rId20" Type="http://schemas.openxmlformats.org/officeDocument/2006/relationships/tags" Target="../tags/tag172.xml"/><Relationship Id="rId29" Type="http://schemas.openxmlformats.org/officeDocument/2006/relationships/slideLayout" Target="../slideLayouts/slideLayout6.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24" Type="http://schemas.openxmlformats.org/officeDocument/2006/relationships/tags" Target="../tags/tag176.xml"/><Relationship Id="rId32" Type="http://schemas.openxmlformats.org/officeDocument/2006/relationships/image" Target="../media/image13.wmf"/><Relationship Id="rId5" Type="http://schemas.openxmlformats.org/officeDocument/2006/relationships/tags" Target="../tags/tag157.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tags" Target="../tags/tag180.xml"/><Relationship Id="rId10" Type="http://schemas.openxmlformats.org/officeDocument/2006/relationships/tags" Target="../tags/tag162.xml"/><Relationship Id="rId19" Type="http://schemas.openxmlformats.org/officeDocument/2006/relationships/tags" Target="../tags/tag171.xml"/><Relationship Id="rId31" Type="http://schemas.openxmlformats.org/officeDocument/2006/relationships/image" Target="../media/image12.png"/><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tags" Target="../tags/tag166.xml"/><Relationship Id="rId22" Type="http://schemas.openxmlformats.org/officeDocument/2006/relationships/tags" Target="../tags/tag174.xml"/><Relationship Id="rId27" Type="http://schemas.openxmlformats.org/officeDocument/2006/relationships/tags" Target="../tags/tag179.xml"/><Relationship Id="rId30"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83.xml"/><Relationship Id="rId7" Type="http://schemas.openxmlformats.org/officeDocument/2006/relationships/slideLayout" Target="../slideLayouts/slideLayout6.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image" Target="../media/image16.png"/><Relationship Id="rId5" Type="http://schemas.openxmlformats.org/officeDocument/2006/relationships/tags" Target="../tags/tag185.xml"/><Relationship Id="rId10" Type="http://schemas.openxmlformats.org/officeDocument/2006/relationships/hyperlink" Target="http://developer.android.com/resources/tutorials/hello-world.html" TargetMode="External"/><Relationship Id="rId4" Type="http://schemas.openxmlformats.org/officeDocument/2006/relationships/tags" Target="../tags/tag184.xml"/><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Layout" Target="../slideLayouts/slideLayout2.xml"/><Relationship Id="rId4" Type="http://schemas.openxmlformats.org/officeDocument/2006/relationships/tags" Target="../tags/tag190.xml"/></Relationships>
</file>

<file path=ppt/slides/_rels/slide25.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17.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Layout" Target="../slideLayouts/slideLayout2.xml"/><Relationship Id="rId5" Type="http://schemas.openxmlformats.org/officeDocument/2006/relationships/tags" Target="../tags/tag195.xml"/><Relationship Id="rId4" Type="http://schemas.openxmlformats.org/officeDocument/2006/relationships/tags" Target="../tags/tag194.xml"/></Relationships>
</file>

<file path=ppt/slides/_rels/slide26.xml.rels><?xml version="1.0" encoding="UTF-8" standalone="yes"?>
<Relationships xmlns="http://schemas.openxmlformats.org/package/2006/relationships"><Relationship Id="rId8" Type="http://schemas.openxmlformats.org/officeDocument/2006/relationships/tags" Target="../tags/tag203.xml"/><Relationship Id="rId13" Type="http://schemas.openxmlformats.org/officeDocument/2006/relationships/image" Target="../media/image18.png"/><Relationship Id="rId3" Type="http://schemas.openxmlformats.org/officeDocument/2006/relationships/tags" Target="../tags/tag198.xml"/><Relationship Id="rId7" Type="http://schemas.openxmlformats.org/officeDocument/2006/relationships/tags" Target="../tags/tag202.xml"/><Relationship Id="rId12" Type="http://schemas.openxmlformats.org/officeDocument/2006/relationships/notesSlide" Target="../notesSlides/notesSlide6.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slideLayout" Target="../slideLayouts/slideLayout2.xml"/><Relationship Id="rId5" Type="http://schemas.openxmlformats.org/officeDocument/2006/relationships/tags" Target="../tags/tag200.xml"/><Relationship Id="rId15" Type="http://schemas.openxmlformats.org/officeDocument/2006/relationships/hyperlink" Target="http://developer.android.com/guide/topics/ui/index.html" TargetMode="External"/><Relationship Id="rId10" Type="http://schemas.openxmlformats.org/officeDocument/2006/relationships/tags" Target="../tags/tag205.xml"/><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hyperlink" Target="http://developer.android.com/resources/tutorials/views/index.html" TargetMode="External"/><Relationship Id="rId3" Type="http://schemas.openxmlformats.org/officeDocument/2006/relationships/tags" Target="../tags/tag208.xml"/><Relationship Id="rId7" Type="http://schemas.openxmlformats.org/officeDocument/2006/relationships/image" Target="../media/image20.png"/><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Layout" Target="../slideLayouts/slideLayout6.xml"/><Relationship Id="rId5" Type="http://schemas.openxmlformats.org/officeDocument/2006/relationships/tags" Target="../tags/tag210.xml"/><Relationship Id="rId4" Type="http://schemas.openxmlformats.org/officeDocument/2006/relationships/tags" Target="../tags/tag209.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13.xml"/><Relationship Id="rId7" Type="http://schemas.openxmlformats.org/officeDocument/2006/relationships/slideLayout" Target="../slideLayouts/slideLayout6.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10" Type="http://schemas.openxmlformats.org/officeDocument/2006/relationships/hyperlink" Target="http://developer.android.com/resources/tutorials/views/index.html" TargetMode="External"/><Relationship Id="rId4" Type="http://schemas.openxmlformats.org/officeDocument/2006/relationships/tags" Target="../tags/tag214.xml"/><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3.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2.xml"/><Relationship Id="rId5" Type="http://schemas.openxmlformats.org/officeDocument/2006/relationships/tags" Target="../tags/tag221.xml"/><Relationship Id="rId4" Type="http://schemas.openxmlformats.org/officeDocument/2006/relationships/tags" Target="../tags/tag220.xml"/></Relationships>
</file>

<file path=ppt/slides/_rels/slide3.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notesSlide" Target="../notesSlides/notesSlide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5" Type="http://schemas.openxmlformats.org/officeDocument/2006/relationships/tags" Target="../tags/tag78.xml"/><Relationship Id="rId4" Type="http://schemas.openxmlformats.org/officeDocument/2006/relationships/tags" Target="../tags/tag77.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24.xml"/><Relationship Id="rId7" Type="http://schemas.openxmlformats.org/officeDocument/2006/relationships/slideLayout" Target="../slideLayouts/slideLayout2.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30.xml"/><Relationship Id="rId7" Type="http://schemas.openxmlformats.org/officeDocument/2006/relationships/notesSlide" Target="../notesSlides/notesSlide7.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slideLayout" Target="../slideLayouts/slideLayout2.xml"/><Relationship Id="rId5" Type="http://schemas.openxmlformats.org/officeDocument/2006/relationships/tags" Target="../tags/tag232.xml"/><Relationship Id="rId4" Type="http://schemas.openxmlformats.org/officeDocument/2006/relationships/tags" Target="../tags/tag231.xml"/></Relationships>
</file>

<file path=ppt/slides/_rels/slide32.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slideLayout" Target="../slideLayouts/slideLayout2.xml"/><Relationship Id="rId4" Type="http://schemas.openxmlformats.org/officeDocument/2006/relationships/tags" Target="../tags/tag236.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30.png"/><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image" Target="../media/image29.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28.png"/><Relationship Id="rId5" Type="http://schemas.openxmlformats.org/officeDocument/2006/relationships/tags" Target="../tags/tag241.xml"/><Relationship Id="rId10" Type="http://schemas.openxmlformats.org/officeDocument/2006/relationships/image" Target="../media/image27.png"/><Relationship Id="rId4" Type="http://schemas.openxmlformats.org/officeDocument/2006/relationships/tags" Target="../tags/tag240.xml"/><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hyperlink" Target="http://developer.android.com/reference/android/app/Activity.html" TargetMode="Externa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31.png"/><Relationship Id="rId5" Type="http://schemas.openxmlformats.org/officeDocument/2006/relationships/slideLayout" Target="../slideLayouts/slideLayout6.xml"/><Relationship Id="rId4" Type="http://schemas.openxmlformats.org/officeDocument/2006/relationships/tags" Target="../tags/tag247.xml"/></Relationships>
</file>

<file path=ppt/slides/_rels/slide35.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hyperlink" Target="http://developer.android.com/guide/topics/fundamentals.html" TargetMode="External"/><Relationship Id="rId5" Type="http://schemas.openxmlformats.org/officeDocument/2006/relationships/hyperlink" Target="http://www.lecturemaker.com/2009/10/android-software-platform/" TargetMode="Externa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85.xml"/><Relationship Id="rId7" Type="http://schemas.openxmlformats.org/officeDocument/2006/relationships/notesSlide" Target="../notesSlides/notesSlide3.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hyperlink" Target="http://developer.android.com/guide/basics/what-is-android.html" TargetMode="External"/><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hyperlink" Target="http://developer.android.com/sdk/" TargetMode="Externa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1676400"/>
            <a:ext cx="7772400" cy="1470025"/>
          </a:xfrm>
        </p:spPr>
        <p:txBody>
          <a:bodyPr/>
          <a:lstStyle/>
          <a:p>
            <a:r>
              <a:rPr lang="en-US" dirty="0" smtClean="0"/>
              <a:t>A Developer’s Introduction to Google Android</a:t>
            </a:r>
            <a:endParaRPr lang="en-US" dirty="0"/>
          </a:p>
        </p:txBody>
      </p:sp>
      <p:sp>
        <p:nvSpPr>
          <p:cNvPr id="3" name="Subtitle 2"/>
          <p:cNvSpPr>
            <a:spLocks noGrp="1"/>
          </p:cNvSpPr>
          <p:nvPr>
            <p:ph type="subTitle" idx="1"/>
            <p:custDataLst>
              <p:tags r:id="rId3"/>
            </p:custDataLst>
          </p:nvPr>
        </p:nvSpPr>
        <p:spPr>
          <a:xfrm>
            <a:off x="1371600" y="3660775"/>
            <a:ext cx="6400800" cy="1752600"/>
          </a:xfrm>
        </p:spPr>
        <p:txBody>
          <a:bodyPr/>
          <a:lstStyle/>
          <a:p>
            <a:r>
              <a:rPr lang="en-US" dirty="0" smtClean="0"/>
              <a:t>Dr. Frank McCown</a:t>
            </a:r>
          </a:p>
          <a:p>
            <a:r>
              <a:rPr lang="en-US" dirty="0" smtClean="0"/>
              <a:t>Harding University</a:t>
            </a:r>
          </a:p>
          <a:p>
            <a:r>
              <a:rPr lang="en-US" dirty="0" smtClean="0"/>
              <a:t>Spring 2014</a:t>
            </a:r>
            <a:endParaRPr lang="en-US" dirty="0"/>
          </a:p>
        </p:txBody>
      </p:sp>
      <p:pic>
        <p:nvPicPr>
          <p:cNvPr id="4" name="Picture 2" descr="http://i.creativecommons.org/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81200" y="6300783"/>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custDataLst>
              <p:tags r:id="rId5"/>
            </p:custDataLst>
          </p:nvPr>
        </p:nvSpPr>
        <p:spPr>
          <a:xfrm>
            <a:off x="2933700" y="6019800"/>
            <a:ext cx="4381500" cy="923330"/>
          </a:xfrm>
          <a:prstGeom prst="rect">
            <a:avLst/>
          </a:prstGeom>
          <a:noFill/>
        </p:spPr>
        <p:txBody>
          <a:bodyPr wrap="square" rtlCol="0">
            <a:spAutoFit/>
          </a:bodyPr>
          <a:lstStyle/>
          <a:p>
            <a:r>
              <a:rPr lang="en-US" b="1" dirty="0" smtClean="0"/>
              <a:t>This work is licensed under Creative </a:t>
            </a:r>
            <a:br>
              <a:rPr lang="en-US" b="1" dirty="0" smtClean="0"/>
            </a:br>
            <a:r>
              <a:rPr lang="en-US" b="1" dirty="0" smtClean="0"/>
              <a:t>Commons </a:t>
            </a:r>
            <a:r>
              <a:rPr lang="en-US" b="1" dirty="0" smtClean="0">
                <a:hlinkClick r:id="rId8"/>
              </a:rPr>
              <a:t>Attribution-</a:t>
            </a:r>
            <a:r>
              <a:rPr lang="en-US" b="1" dirty="0" err="1" smtClean="0">
                <a:hlinkClick r:id="rId8"/>
              </a:rPr>
              <a:t>NonCommercial</a:t>
            </a:r>
            <a:r>
              <a:rPr lang="en-US" b="1" dirty="0" smtClean="0">
                <a:hlinkClick r:id="rId8"/>
              </a:rPr>
              <a:t> </a:t>
            </a:r>
            <a:r>
              <a:rPr lang="en-US" b="1" dirty="0">
                <a:hlinkClick r:id="rId8"/>
              </a:rPr>
              <a:t>3.0</a:t>
            </a:r>
            <a:endParaRPr lang="en-US" b="1" dirty="0"/>
          </a:p>
          <a:p>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Android Emulator or AVD</a:t>
            </a:r>
            <a:endParaRPr lang="en-US" dirty="0"/>
          </a:p>
        </p:txBody>
      </p:sp>
      <p:sp>
        <p:nvSpPr>
          <p:cNvPr id="3" name="Content Placeholder 2"/>
          <p:cNvSpPr>
            <a:spLocks noGrp="1"/>
          </p:cNvSpPr>
          <p:nvPr>
            <p:ph idx="1"/>
            <p:custDataLst>
              <p:tags r:id="rId3"/>
            </p:custDataLst>
          </p:nvPr>
        </p:nvSpPr>
        <p:spPr/>
        <p:txBody>
          <a:bodyPr/>
          <a:lstStyle/>
          <a:p>
            <a:r>
              <a:rPr lang="en-US" dirty="0" smtClean="0"/>
              <a:t>Emulator is essential to testing app but is not a substitute for a real device</a:t>
            </a:r>
          </a:p>
          <a:p>
            <a:r>
              <a:rPr lang="en-US" dirty="0" smtClean="0"/>
              <a:t>Emulators are called </a:t>
            </a:r>
            <a:r>
              <a:rPr lang="en-US" b="1" dirty="0" smtClean="0"/>
              <a:t>Android Virtual Devices </a:t>
            </a:r>
            <a:r>
              <a:rPr lang="en-US" dirty="0" smtClean="0"/>
              <a:t>(AVDs)</a:t>
            </a:r>
          </a:p>
          <a:p>
            <a:r>
              <a:rPr lang="en-US" dirty="0" smtClean="0"/>
              <a:t>Android SDK and AVD </a:t>
            </a:r>
            <a:r>
              <a:rPr lang="en-US" smtClean="0"/>
              <a:t>Manager allows </a:t>
            </a:r>
            <a:r>
              <a:rPr lang="en-US" dirty="0" smtClean="0"/>
              <a:t>you to create AVDs that target any Android API level</a:t>
            </a:r>
          </a:p>
          <a:p>
            <a:r>
              <a:rPr lang="en-US" dirty="0" smtClean="0"/>
              <a:t>AVD have configurable resolutions, RAM, SD cards, skins, and other hardware </a:t>
            </a:r>
          </a:p>
        </p:txBody>
      </p:sp>
      <p:sp>
        <p:nvSpPr>
          <p:cNvPr id="4" name="Slide Number Placeholder 3"/>
          <p:cNvSpPr>
            <a:spLocks noGrp="1"/>
          </p:cNvSpPr>
          <p:nvPr>
            <p:ph type="sldNum" sz="quarter" idx="12"/>
            <p:custDataLst>
              <p:tags r:id="rId4"/>
            </p:custDataLst>
          </p:nvPr>
        </p:nvSpPr>
        <p:spPr/>
        <p:txBody>
          <a:bodyPr/>
          <a:lstStyle/>
          <a:p>
            <a:fld id="{374E9322-ADF7-42DC-A84A-F7705813E879}" type="slidenum">
              <a:rPr lang="en-US" smtClean="0"/>
              <a:pPr/>
              <a:t>10</a:t>
            </a:fld>
            <a:endParaRPr lang="en-US"/>
          </a:p>
        </p:txBody>
      </p:sp>
    </p:spTree>
    <p:custDataLst>
      <p:tags r:id="rId1"/>
    </p:custDataLst>
    <p:extLst>
      <p:ext uri="{BB962C8B-B14F-4D97-AF65-F5344CB8AC3E}">
        <p14:creationId xmlns:p14="http://schemas.microsoft.com/office/powerpoint/2010/main" val="2966873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1143000"/>
          </a:xfrm>
        </p:spPr>
        <p:txBody>
          <a:bodyPr/>
          <a:lstStyle/>
          <a:p>
            <a:r>
              <a:rPr lang="en-US" dirty="0" smtClean="0"/>
              <a:t>Android Emulator: 1.6 Device</a:t>
            </a:r>
            <a:endParaRPr lang="en-US" dirty="0"/>
          </a:p>
        </p:txBody>
      </p:sp>
      <p:pic>
        <p:nvPicPr>
          <p:cNvPr id="18434" name="Picture 2"/>
          <p:cNvPicPr>
            <a:picLocks noChangeAspect="1" noChangeArrowheads="1"/>
          </p:cNvPicPr>
          <p:nvPr>
            <p:custDataLst>
              <p:tags r:id="rId3"/>
            </p:custDataLst>
          </p:nvPr>
        </p:nvPicPr>
        <p:blipFill>
          <a:blip r:embed="rId6" cstate="print"/>
          <a:srcRect/>
          <a:stretch>
            <a:fillRect/>
          </a:stretch>
        </p:blipFill>
        <p:spPr bwMode="auto">
          <a:xfrm>
            <a:off x="1295400" y="1143000"/>
            <a:ext cx="6543676" cy="5486400"/>
          </a:xfrm>
          <a:prstGeom prst="rect">
            <a:avLst/>
          </a:prstGeom>
          <a:noFill/>
          <a:ln w="9525">
            <a:noFill/>
            <a:miter lim="800000"/>
            <a:headEnd/>
            <a:tailEnd/>
          </a:ln>
        </p:spPr>
      </p:pic>
      <p:sp>
        <p:nvSpPr>
          <p:cNvPr id="4" name="Slide Number Placeholder 3"/>
          <p:cNvSpPr>
            <a:spLocks noGrp="1"/>
          </p:cNvSpPr>
          <p:nvPr>
            <p:ph type="sldNum" sz="quarter" idx="12"/>
            <p:custDataLst>
              <p:tags r:id="rId4"/>
            </p:custDataLst>
          </p:nvPr>
        </p:nvSpPr>
        <p:spPr/>
        <p:txBody>
          <a:bodyPr/>
          <a:lstStyle/>
          <a:p>
            <a:fld id="{374E9322-ADF7-42DC-A84A-F7705813E879}" type="slidenum">
              <a:rPr lang="en-US" smtClean="0"/>
              <a:pPr/>
              <a:t>11</a:t>
            </a:fld>
            <a:endParaRPr lang="en-US"/>
          </a:p>
        </p:txBody>
      </p:sp>
    </p:spTree>
    <p:custDataLst>
      <p:tags r:id="rId1"/>
    </p:custDataLst>
    <p:extLst>
      <p:ext uri="{BB962C8B-B14F-4D97-AF65-F5344CB8AC3E}">
        <p14:creationId xmlns:p14="http://schemas.microsoft.com/office/powerpoint/2010/main" val="544406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1143000"/>
          </a:xfrm>
        </p:spPr>
        <p:txBody>
          <a:bodyPr/>
          <a:lstStyle/>
          <a:p>
            <a:r>
              <a:rPr lang="en-US" dirty="0" smtClean="0"/>
              <a:t>Android Emulator: 2.2 Device</a:t>
            </a:r>
            <a:endParaRPr lang="en-US" dirty="0"/>
          </a:p>
        </p:txBody>
      </p:sp>
      <p:sp>
        <p:nvSpPr>
          <p:cNvPr id="4" name="Slide Number Placeholder 3"/>
          <p:cNvSpPr>
            <a:spLocks noGrp="1"/>
          </p:cNvSpPr>
          <p:nvPr>
            <p:ph type="sldNum" sz="quarter" idx="12"/>
            <p:custDataLst>
              <p:tags r:id="rId3"/>
            </p:custDataLst>
          </p:nvPr>
        </p:nvSpPr>
        <p:spPr/>
        <p:txBody>
          <a:bodyPr/>
          <a:lstStyle/>
          <a:p>
            <a:fld id="{374E9322-ADF7-42DC-A84A-F7705813E879}" type="slidenum">
              <a:rPr lang="en-US" smtClean="0"/>
              <a:pPr/>
              <a:t>12</a:t>
            </a:fld>
            <a:endParaRPr lang="en-US"/>
          </a:p>
        </p:txBody>
      </p:sp>
      <p:pic>
        <p:nvPicPr>
          <p:cNvPr id="70659" name="Picture 3"/>
          <p:cNvPicPr>
            <a:picLocks noChangeAspect="1" noChangeArrowheads="1"/>
          </p:cNvPicPr>
          <p:nvPr>
            <p:custDataLst>
              <p:tags r:id="rId4"/>
            </p:custDataLst>
          </p:nvPr>
        </p:nvPicPr>
        <p:blipFill>
          <a:blip r:embed="rId6" cstate="print"/>
          <a:srcRect/>
          <a:stretch>
            <a:fillRect/>
          </a:stretch>
        </p:blipFill>
        <p:spPr bwMode="auto">
          <a:xfrm>
            <a:off x="762000" y="1143000"/>
            <a:ext cx="7686675" cy="54483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98818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457200" y="0"/>
            <a:ext cx="8229600" cy="1143000"/>
          </a:xfrm>
        </p:spPr>
        <p:txBody>
          <a:bodyPr/>
          <a:lstStyle/>
          <a:p>
            <a:r>
              <a:rPr lang="en-US" dirty="0" smtClean="0"/>
              <a:t>Android Emulator: 3.0 Device </a:t>
            </a:r>
            <a:endParaRPr lang="en-US" dirty="0"/>
          </a:p>
        </p:txBody>
      </p:sp>
      <p:sp>
        <p:nvSpPr>
          <p:cNvPr id="4" name="Slide Number Placeholder 3"/>
          <p:cNvSpPr>
            <a:spLocks noGrp="1"/>
          </p:cNvSpPr>
          <p:nvPr>
            <p:ph type="sldNum" sz="quarter" idx="12"/>
            <p:custDataLst>
              <p:tags r:id="rId3"/>
            </p:custDataLst>
          </p:nvPr>
        </p:nvSpPr>
        <p:spPr/>
        <p:txBody>
          <a:bodyPr/>
          <a:lstStyle/>
          <a:p>
            <a:fld id="{374E9322-ADF7-42DC-A84A-F7705813E879}" type="slidenum">
              <a:rPr lang="en-US" smtClean="0"/>
              <a:pPr/>
              <a:t>13</a:t>
            </a:fld>
            <a:endParaRPr lang="en-US"/>
          </a:p>
        </p:txBody>
      </p:sp>
      <p:pic>
        <p:nvPicPr>
          <p:cNvPr id="71682" name="Picture 2"/>
          <p:cNvPicPr>
            <a:picLocks noChangeAspect="1" noChangeArrowheads="1"/>
          </p:cNvPicPr>
          <p:nvPr>
            <p:custDataLst>
              <p:tags r:id="rId4"/>
            </p:custDataLst>
          </p:nvPr>
        </p:nvPicPr>
        <p:blipFill>
          <a:blip r:embed="rId6" cstate="print"/>
          <a:srcRect/>
          <a:stretch>
            <a:fillRect/>
          </a:stretch>
        </p:blipFill>
        <p:spPr bwMode="auto">
          <a:xfrm>
            <a:off x="609600" y="1219200"/>
            <a:ext cx="7848600" cy="526269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48904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457200" y="0"/>
            <a:ext cx="2895600" cy="5181600"/>
          </a:xfrm>
        </p:spPr>
        <p:txBody>
          <a:bodyPr/>
          <a:lstStyle/>
          <a:p>
            <a:r>
              <a:rPr lang="en-US" dirty="0" smtClean="0"/>
              <a:t>Android Emulator: </a:t>
            </a:r>
            <a:r>
              <a:rPr lang="en-US" dirty="0" smtClean="0"/>
              <a:t>4.2 Device </a:t>
            </a:r>
            <a:endParaRPr lang="en-US" dirty="0"/>
          </a:p>
        </p:txBody>
      </p:sp>
      <p:sp>
        <p:nvSpPr>
          <p:cNvPr id="4" name="Slide Number Placeholder 3"/>
          <p:cNvSpPr>
            <a:spLocks noGrp="1"/>
          </p:cNvSpPr>
          <p:nvPr>
            <p:ph type="sldNum" sz="quarter" idx="12"/>
            <p:custDataLst>
              <p:tags r:id="rId3"/>
            </p:custDataLst>
          </p:nvPr>
        </p:nvSpPr>
        <p:spPr/>
        <p:txBody>
          <a:bodyPr/>
          <a:lstStyle/>
          <a:p>
            <a:fld id="{374E9322-ADF7-42DC-A84A-F7705813E879}" type="slidenum">
              <a:rPr lang="en-US" smtClean="0"/>
              <a:pPr/>
              <a:t>14</a:t>
            </a:fld>
            <a:endParaRPr lang="en-US"/>
          </a:p>
        </p:txBody>
      </p:sp>
      <p:pic>
        <p:nvPicPr>
          <p:cNvPr id="2" name="Picture 1"/>
          <p:cNvPicPr>
            <a:picLocks noChangeAspect="1"/>
          </p:cNvPicPr>
          <p:nvPr/>
        </p:nvPicPr>
        <p:blipFill>
          <a:blip r:embed="rId5"/>
          <a:stretch>
            <a:fillRect/>
          </a:stretch>
        </p:blipFill>
        <p:spPr>
          <a:xfrm>
            <a:off x="3581400" y="162223"/>
            <a:ext cx="4876800" cy="6391437"/>
          </a:xfrm>
          <a:prstGeom prst="rect">
            <a:avLst/>
          </a:prstGeom>
        </p:spPr>
      </p:pic>
    </p:spTree>
    <p:custDataLst>
      <p:tags r:id="rId1"/>
    </p:custDataLst>
    <p:extLst>
      <p:ext uri="{BB962C8B-B14F-4D97-AF65-F5344CB8AC3E}">
        <p14:creationId xmlns:p14="http://schemas.microsoft.com/office/powerpoint/2010/main" val="1779116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Emulator Basics</a:t>
            </a:r>
            <a:endParaRPr lang="en-US" dirty="0"/>
          </a:p>
        </p:txBody>
      </p:sp>
      <p:sp>
        <p:nvSpPr>
          <p:cNvPr id="3" name="Content Placeholder 2"/>
          <p:cNvSpPr>
            <a:spLocks noGrp="1"/>
          </p:cNvSpPr>
          <p:nvPr>
            <p:ph idx="1"/>
            <p:custDataLst>
              <p:tags r:id="rId3"/>
            </p:custDataLst>
          </p:nvPr>
        </p:nvSpPr>
        <p:spPr/>
        <p:txBody>
          <a:bodyPr>
            <a:normAutofit lnSpcReduction="10000"/>
          </a:bodyPr>
          <a:lstStyle/>
          <a:p>
            <a:r>
              <a:rPr lang="en-US" dirty="0" smtClean="0"/>
              <a:t>Host computer’s keyboard works</a:t>
            </a:r>
          </a:p>
          <a:p>
            <a:r>
              <a:rPr lang="en-US" dirty="0" smtClean="0"/>
              <a:t>Host’s mouse works like finger</a:t>
            </a:r>
          </a:p>
          <a:p>
            <a:r>
              <a:rPr lang="en-US" dirty="0" smtClean="0"/>
              <a:t>Uses host’s Internet connection</a:t>
            </a:r>
          </a:p>
          <a:p>
            <a:r>
              <a:rPr lang="en-US" dirty="0" smtClean="0"/>
              <a:t>Side buttons work: Home, Menu, Back, Search, volume up and down, etc. </a:t>
            </a:r>
            <a:endParaRPr lang="en-US" dirty="0"/>
          </a:p>
          <a:p>
            <a:r>
              <a:rPr lang="en-US" dirty="0" smtClean="0"/>
              <a:t>Ctrl-F11 toggle landscape </a:t>
            </a:r>
            <a:r>
              <a:rPr lang="en-US" dirty="0" smtClean="0">
                <a:sym typeface="Wingdings" pitchFamily="2" charset="2"/>
              </a:rPr>
              <a:t> portrait</a:t>
            </a:r>
          </a:p>
          <a:p>
            <a:r>
              <a:rPr lang="en-US" dirty="0" smtClean="0">
                <a:sym typeface="Wingdings" pitchFamily="2" charset="2"/>
              </a:rPr>
              <a:t>Alt-Enter toggle full-screen mode</a:t>
            </a:r>
            <a:endParaRPr lang="en-US" dirty="0" smtClean="0"/>
          </a:p>
          <a:p>
            <a:r>
              <a:rPr lang="en-US" dirty="0" smtClean="0"/>
              <a:t>More info at </a:t>
            </a:r>
            <a:r>
              <a:rPr lang="en-US" sz="2000" dirty="0" smtClean="0">
                <a:hlinkClick r:id="rId6"/>
              </a:rPr>
              <a:t>http://developer.android.com/guide/developing/devices/emulator.html</a:t>
            </a:r>
            <a:endParaRPr lang="en-US" dirty="0"/>
          </a:p>
        </p:txBody>
      </p:sp>
      <p:sp>
        <p:nvSpPr>
          <p:cNvPr id="5" name="Slide Number Placeholder 4"/>
          <p:cNvSpPr>
            <a:spLocks noGrp="1"/>
          </p:cNvSpPr>
          <p:nvPr>
            <p:ph type="sldNum" sz="quarter" idx="12"/>
            <p:custDataLst>
              <p:tags r:id="rId4"/>
            </p:custDataLst>
          </p:nvPr>
        </p:nvSpPr>
        <p:spPr/>
        <p:txBody>
          <a:bodyPr/>
          <a:lstStyle/>
          <a:p>
            <a:fld id="{374E9322-ADF7-42DC-A84A-F7705813E879}" type="slidenum">
              <a:rPr lang="en-US" smtClean="0"/>
              <a:pPr/>
              <a:t>15</a:t>
            </a:fld>
            <a:endParaRPr lang="en-US" dirty="0"/>
          </a:p>
        </p:txBody>
      </p:sp>
    </p:spTree>
    <p:custDataLst>
      <p:tags r:id="rId1"/>
    </p:custDataLst>
    <p:extLst>
      <p:ext uri="{BB962C8B-B14F-4D97-AF65-F5344CB8AC3E}">
        <p14:creationId xmlns:p14="http://schemas.microsoft.com/office/powerpoint/2010/main" val="2973202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Emulator Limitations</a:t>
            </a:r>
            <a:endParaRPr lang="en-US" dirty="0"/>
          </a:p>
        </p:txBody>
      </p:sp>
      <p:sp>
        <p:nvSpPr>
          <p:cNvPr id="3" name="Content Placeholder 2"/>
          <p:cNvSpPr>
            <a:spLocks noGrp="1"/>
          </p:cNvSpPr>
          <p:nvPr>
            <p:ph idx="1"/>
            <p:custDataLst>
              <p:tags r:id="rId3"/>
            </p:custDataLst>
          </p:nvPr>
        </p:nvSpPr>
        <p:spPr/>
        <p:txBody>
          <a:bodyPr>
            <a:normAutofit fontScale="70000" lnSpcReduction="20000"/>
          </a:bodyPr>
          <a:lstStyle/>
          <a:p>
            <a:r>
              <a:rPr lang="en-US" sz="3300" dirty="0"/>
              <a:t>No support for placing or receiving actual phone </a:t>
            </a:r>
            <a:r>
              <a:rPr lang="en-US" sz="3300" dirty="0" smtClean="0"/>
              <a:t>calls</a:t>
            </a:r>
          </a:p>
          <a:p>
            <a:pPr lvl="1"/>
            <a:r>
              <a:rPr lang="en-US" sz="3000" dirty="0" smtClean="0"/>
              <a:t>Simulate phone calls (placed and received) through the emulator console</a:t>
            </a:r>
            <a:endParaRPr lang="en-US" sz="3000" dirty="0"/>
          </a:p>
          <a:p>
            <a:r>
              <a:rPr lang="en-US" sz="3300" dirty="0"/>
              <a:t>No support for USB connections</a:t>
            </a:r>
          </a:p>
          <a:p>
            <a:r>
              <a:rPr lang="en-US" sz="3300" dirty="0"/>
              <a:t>No support for camera/video capture (input</a:t>
            </a:r>
            <a:r>
              <a:rPr lang="en-US" sz="3300" dirty="0" smtClean="0"/>
              <a:t>)</a:t>
            </a:r>
            <a:endParaRPr lang="en-US" sz="3300" dirty="0"/>
          </a:p>
          <a:p>
            <a:r>
              <a:rPr lang="en-US" sz="3300" dirty="0"/>
              <a:t>No support for device-attached headphones</a:t>
            </a:r>
          </a:p>
          <a:p>
            <a:r>
              <a:rPr lang="en-US" sz="3300" dirty="0"/>
              <a:t>No support for determining connected state</a:t>
            </a:r>
          </a:p>
          <a:p>
            <a:r>
              <a:rPr lang="en-US" sz="3300" dirty="0"/>
              <a:t>No support for determining battery charge level and AC charging state</a:t>
            </a:r>
          </a:p>
          <a:p>
            <a:r>
              <a:rPr lang="en-US" sz="3300" dirty="0"/>
              <a:t>No support for determining SD card insert/eject</a:t>
            </a:r>
          </a:p>
          <a:p>
            <a:r>
              <a:rPr lang="en-US" sz="3300" dirty="0"/>
              <a:t>No support for </a:t>
            </a:r>
            <a:r>
              <a:rPr lang="en-US" sz="3300" dirty="0" smtClean="0"/>
              <a:t>Bluetooth</a:t>
            </a:r>
          </a:p>
          <a:p>
            <a:r>
              <a:rPr lang="en-US" sz="3300" dirty="0" smtClean="0"/>
              <a:t>No support for simulating the accelerometer</a:t>
            </a:r>
          </a:p>
          <a:p>
            <a:pPr lvl="1"/>
            <a:r>
              <a:rPr lang="en-US" sz="3000" dirty="0" smtClean="0"/>
              <a:t>Use </a:t>
            </a:r>
            <a:r>
              <a:rPr lang="en-US" sz="3000" dirty="0" err="1" smtClean="0"/>
              <a:t>OpenIntents’s</a:t>
            </a:r>
            <a:r>
              <a:rPr lang="en-US" sz="3000" dirty="0" smtClean="0"/>
              <a:t> Sensor Simulator</a:t>
            </a:r>
            <a:endParaRPr lang="en-US" sz="3000" dirty="0"/>
          </a:p>
        </p:txBody>
      </p:sp>
      <p:sp>
        <p:nvSpPr>
          <p:cNvPr id="5" name="Slide Number Placeholder 4"/>
          <p:cNvSpPr>
            <a:spLocks noGrp="1"/>
          </p:cNvSpPr>
          <p:nvPr>
            <p:ph type="sldNum" sz="quarter" idx="12"/>
            <p:custDataLst>
              <p:tags r:id="rId4"/>
            </p:custDataLst>
          </p:nvPr>
        </p:nvSpPr>
        <p:spPr/>
        <p:txBody>
          <a:bodyPr/>
          <a:lstStyle/>
          <a:p>
            <a:fld id="{374E9322-ADF7-42DC-A84A-F7705813E879}" type="slidenum">
              <a:rPr lang="en-US" smtClean="0"/>
              <a:pPr/>
              <a:t>16</a:t>
            </a:fld>
            <a:endParaRPr lang="en-US"/>
          </a:p>
        </p:txBody>
      </p:sp>
    </p:spTree>
    <p:custDataLst>
      <p:tags r:id="rId1"/>
    </p:custDataLst>
    <p:extLst>
      <p:ext uri="{BB962C8B-B14F-4D97-AF65-F5344CB8AC3E}">
        <p14:creationId xmlns:p14="http://schemas.microsoft.com/office/powerpoint/2010/main" val="798249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1447800" y="1905000"/>
            <a:ext cx="6019800" cy="2862322"/>
          </a:xfrm>
          <a:prstGeom prst="rect">
            <a:avLst/>
          </a:prstGeom>
          <a:noFill/>
        </p:spPr>
        <p:txBody>
          <a:bodyPr wrap="square" rtlCol="0">
            <a:spAutoFit/>
          </a:bodyPr>
          <a:lstStyle/>
          <a:p>
            <a:pPr algn="ctr"/>
            <a:r>
              <a:rPr lang="en-US" sz="6000" dirty="0" smtClean="0"/>
              <a:t>In other words, test your app on an </a:t>
            </a:r>
            <a:r>
              <a:rPr lang="en-US" sz="6000" b="1" dirty="0" smtClean="0"/>
              <a:t>actual device</a:t>
            </a:r>
            <a:r>
              <a:rPr lang="en-US" sz="6000" dirty="0" smtClean="0"/>
              <a:t>!</a:t>
            </a:r>
            <a:endParaRPr lang="en-US" sz="6000" dirty="0"/>
          </a:p>
        </p:txBody>
      </p:sp>
      <p:sp>
        <p:nvSpPr>
          <p:cNvPr id="5" name="Slide Number Placeholder 4"/>
          <p:cNvSpPr>
            <a:spLocks noGrp="1"/>
          </p:cNvSpPr>
          <p:nvPr>
            <p:ph type="sldNum" sz="quarter" idx="12"/>
            <p:custDataLst>
              <p:tags r:id="rId3"/>
            </p:custDataLst>
          </p:nvPr>
        </p:nvSpPr>
        <p:spPr/>
        <p:txBody>
          <a:bodyPr/>
          <a:lstStyle/>
          <a:p>
            <a:fld id="{374E9322-ADF7-42DC-A84A-F7705813E879}" type="slidenum">
              <a:rPr lang="en-US" smtClean="0"/>
              <a:pPr/>
              <a:t>17</a:t>
            </a:fld>
            <a:endParaRPr lang="en-US"/>
          </a:p>
        </p:txBody>
      </p:sp>
    </p:spTree>
    <p:custDataLst>
      <p:tags r:id="rId1"/>
    </p:custDataLst>
    <p:extLst>
      <p:ext uri="{BB962C8B-B14F-4D97-AF65-F5344CB8AC3E}">
        <p14:creationId xmlns:p14="http://schemas.microsoft.com/office/powerpoint/2010/main" val="846796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Create an AVD using </a:t>
            </a:r>
            <a:br>
              <a:rPr lang="en-US" dirty="0" smtClean="0"/>
            </a:br>
            <a:r>
              <a:rPr lang="en-US" dirty="0" smtClean="0"/>
              <a:t>Android SDK and AVD Manager</a:t>
            </a:r>
          </a:p>
        </p:txBody>
      </p:sp>
      <p:sp>
        <p:nvSpPr>
          <p:cNvPr id="4" name="Slide Number Placeholder 3"/>
          <p:cNvSpPr>
            <a:spLocks noGrp="1"/>
          </p:cNvSpPr>
          <p:nvPr>
            <p:ph type="sldNum" sz="quarter" idx="12"/>
            <p:custDataLst>
              <p:tags r:id="rId3"/>
            </p:custDataLst>
          </p:nvPr>
        </p:nvSpPr>
        <p:spPr/>
        <p:txBody>
          <a:bodyPr/>
          <a:lstStyle/>
          <a:p>
            <a:fld id="{374E9322-ADF7-42DC-A84A-F7705813E879}" type="slidenum">
              <a:rPr lang="en-US" smtClean="0"/>
              <a:pPr/>
              <a:t>18</a:t>
            </a:fld>
            <a:endParaRPr lang="en-US"/>
          </a:p>
        </p:txBody>
      </p:sp>
      <p:pic>
        <p:nvPicPr>
          <p:cNvPr id="75778" name="Picture 2"/>
          <p:cNvPicPr>
            <a:picLocks noChangeAspect="1" noChangeArrowheads="1"/>
          </p:cNvPicPr>
          <p:nvPr>
            <p:custDataLst>
              <p:tags r:id="rId4"/>
            </p:custDataLst>
          </p:nvPr>
        </p:nvPicPr>
        <p:blipFill>
          <a:blip r:embed="rId7" cstate="print"/>
          <a:srcRect/>
          <a:stretch>
            <a:fillRect/>
          </a:stretch>
        </p:blipFill>
        <p:spPr bwMode="auto">
          <a:xfrm>
            <a:off x="103265" y="1752600"/>
            <a:ext cx="2944735" cy="4438650"/>
          </a:xfrm>
          <a:prstGeom prst="rect">
            <a:avLst/>
          </a:prstGeom>
          <a:noFill/>
          <a:ln w="9525">
            <a:noFill/>
            <a:miter lim="800000"/>
            <a:headEnd/>
            <a:tailEnd/>
          </a:ln>
        </p:spPr>
      </p:pic>
      <p:pic>
        <p:nvPicPr>
          <p:cNvPr id="75779" name="Picture 3"/>
          <p:cNvPicPr>
            <a:picLocks noChangeAspect="1" noChangeArrowheads="1"/>
          </p:cNvPicPr>
          <p:nvPr>
            <p:custDataLst>
              <p:tags r:id="rId5"/>
            </p:custDataLst>
          </p:nvPr>
        </p:nvPicPr>
        <p:blipFill>
          <a:blip r:embed="rId8" cstate="print"/>
          <a:srcRect/>
          <a:stretch>
            <a:fillRect/>
          </a:stretch>
        </p:blipFill>
        <p:spPr bwMode="auto">
          <a:xfrm>
            <a:off x="3200400" y="2438400"/>
            <a:ext cx="5785063" cy="33623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1647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Or From the Command Line</a:t>
            </a:r>
            <a:endParaRPr lang="en-US" dirty="0"/>
          </a:p>
        </p:txBody>
      </p:sp>
      <p:sp>
        <p:nvSpPr>
          <p:cNvPr id="4" name="Slide Number Placeholder 3"/>
          <p:cNvSpPr>
            <a:spLocks noGrp="1"/>
          </p:cNvSpPr>
          <p:nvPr>
            <p:ph type="sldNum" sz="quarter" idx="12"/>
            <p:custDataLst>
              <p:tags r:id="rId3"/>
            </p:custDataLst>
          </p:nvPr>
        </p:nvSpPr>
        <p:spPr/>
        <p:txBody>
          <a:bodyPr/>
          <a:lstStyle/>
          <a:p>
            <a:fld id="{374E9322-ADF7-42DC-A84A-F7705813E879}" type="slidenum">
              <a:rPr lang="en-US" smtClean="0"/>
              <a:pPr/>
              <a:t>19</a:t>
            </a:fld>
            <a:endParaRPr lang="en-US"/>
          </a:p>
        </p:txBody>
      </p:sp>
      <p:sp>
        <p:nvSpPr>
          <p:cNvPr id="5" name="TextBox 4"/>
          <p:cNvSpPr txBox="1"/>
          <p:nvPr>
            <p:custDataLst>
              <p:tags r:id="rId4"/>
            </p:custDataLst>
          </p:nvPr>
        </p:nvSpPr>
        <p:spPr>
          <a:xfrm>
            <a:off x="381000" y="2057400"/>
            <a:ext cx="8458200" cy="2862322"/>
          </a:xfrm>
          <a:prstGeom prst="rect">
            <a:avLst/>
          </a:prstGeom>
          <a:noFill/>
        </p:spPr>
        <p:txBody>
          <a:bodyPr wrap="square" rtlCol="0">
            <a:spAutoFit/>
          </a:bodyPr>
          <a:lstStyle/>
          <a:p>
            <a:r>
              <a:rPr lang="en-US" sz="2000" dirty="0" smtClean="0">
                <a:cs typeface="Courier New" pitchFamily="49" charset="0"/>
              </a:rPr>
              <a:t>C:\android-sdk-windows\tools&gt;</a:t>
            </a:r>
            <a:r>
              <a:rPr lang="en-US" sz="2000" b="1" dirty="0" smtClean="0">
                <a:cs typeface="Courier New" pitchFamily="49" charset="0"/>
              </a:rPr>
              <a:t>android</a:t>
            </a:r>
            <a:r>
              <a:rPr lang="en-US" sz="2000" dirty="0" smtClean="0">
                <a:cs typeface="Courier New" pitchFamily="49" charset="0"/>
              </a:rPr>
              <a:t> </a:t>
            </a:r>
            <a:r>
              <a:rPr lang="en-US" sz="2000" b="1" dirty="0" smtClean="0">
                <a:cs typeface="Courier New" pitchFamily="49" charset="0"/>
              </a:rPr>
              <a:t>create </a:t>
            </a:r>
            <a:r>
              <a:rPr lang="en-US" sz="2000" b="1" dirty="0" err="1" smtClean="0">
                <a:cs typeface="Courier New" pitchFamily="49" charset="0"/>
              </a:rPr>
              <a:t>avd</a:t>
            </a:r>
            <a:r>
              <a:rPr lang="en-US" sz="2000" b="1" dirty="0" smtClean="0">
                <a:cs typeface="Courier New" pitchFamily="49" charset="0"/>
              </a:rPr>
              <a:t> -n </a:t>
            </a:r>
            <a:r>
              <a:rPr lang="en-US" sz="2000" b="1" dirty="0" err="1" smtClean="0">
                <a:cs typeface="Courier New" pitchFamily="49" charset="0"/>
              </a:rPr>
              <a:t>MyDevice</a:t>
            </a:r>
            <a:r>
              <a:rPr lang="en-US" sz="2000" b="1" dirty="0" smtClean="0">
                <a:cs typeface="Courier New" pitchFamily="49" charset="0"/>
              </a:rPr>
              <a:t> -t android-8</a:t>
            </a:r>
          </a:p>
          <a:p>
            <a:r>
              <a:rPr lang="en-US" sz="2000" dirty="0" smtClean="0">
                <a:cs typeface="Courier New" pitchFamily="49" charset="0"/>
              </a:rPr>
              <a:t>Android 2.2 is a basic Android platform.</a:t>
            </a:r>
          </a:p>
          <a:p>
            <a:r>
              <a:rPr lang="en-US" sz="2000" dirty="0" smtClean="0">
                <a:cs typeface="Courier New" pitchFamily="49" charset="0"/>
              </a:rPr>
              <a:t>Do you wish to create a custom hardware profile [no]</a:t>
            </a:r>
          </a:p>
          <a:p>
            <a:r>
              <a:rPr lang="en-US" sz="2000" dirty="0" smtClean="0">
                <a:cs typeface="Courier New" pitchFamily="49" charset="0"/>
              </a:rPr>
              <a:t>Created AVD 'MyDevice2' based on Android 2.2,</a:t>
            </a:r>
          </a:p>
          <a:p>
            <a:r>
              <a:rPr lang="en-US" sz="2000" dirty="0" smtClean="0">
                <a:cs typeface="Courier New" pitchFamily="49" charset="0"/>
              </a:rPr>
              <a:t>with the following hardware </a:t>
            </a:r>
            <a:r>
              <a:rPr lang="en-US" sz="2000" dirty="0" err="1" smtClean="0">
                <a:cs typeface="Courier New" pitchFamily="49" charset="0"/>
              </a:rPr>
              <a:t>config</a:t>
            </a:r>
            <a:r>
              <a:rPr lang="en-US" sz="2000" dirty="0" smtClean="0">
                <a:cs typeface="Courier New" pitchFamily="49" charset="0"/>
              </a:rPr>
              <a:t>:</a:t>
            </a:r>
          </a:p>
          <a:p>
            <a:r>
              <a:rPr lang="en-US" sz="2000" dirty="0" err="1" smtClean="0">
                <a:cs typeface="Courier New" pitchFamily="49" charset="0"/>
              </a:rPr>
              <a:t>hw.lcd.density</a:t>
            </a:r>
            <a:r>
              <a:rPr lang="en-US" sz="2000" dirty="0" smtClean="0">
                <a:cs typeface="Courier New" pitchFamily="49" charset="0"/>
              </a:rPr>
              <a:t>=240</a:t>
            </a:r>
          </a:p>
          <a:p>
            <a:r>
              <a:rPr lang="en-US" sz="2000" dirty="0" err="1" smtClean="0">
                <a:cs typeface="Courier New" pitchFamily="49" charset="0"/>
              </a:rPr>
              <a:t>vm.heapSize</a:t>
            </a:r>
            <a:r>
              <a:rPr lang="en-US" sz="2000" dirty="0" smtClean="0">
                <a:cs typeface="Courier New" pitchFamily="49" charset="0"/>
              </a:rPr>
              <a:t>=24</a:t>
            </a:r>
          </a:p>
          <a:p>
            <a:endParaRPr lang="en-US" sz="2000" dirty="0" smtClean="0">
              <a:cs typeface="Courier New" pitchFamily="49" charset="0"/>
            </a:endParaRPr>
          </a:p>
          <a:p>
            <a:r>
              <a:rPr lang="en-US" sz="2000" dirty="0" smtClean="0">
                <a:cs typeface="Courier New" pitchFamily="49" charset="0"/>
              </a:rPr>
              <a:t>C:\android-sdk-windows\tools&gt;</a:t>
            </a:r>
            <a:r>
              <a:rPr lang="en-US" sz="2000" b="1" dirty="0" smtClean="0">
                <a:cs typeface="Courier New" pitchFamily="49" charset="0"/>
              </a:rPr>
              <a:t>emulator -</a:t>
            </a:r>
            <a:r>
              <a:rPr lang="en-US" sz="2000" b="1" dirty="0" err="1" smtClean="0">
                <a:cs typeface="Courier New" pitchFamily="49" charset="0"/>
              </a:rPr>
              <a:t>avd</a:t>
            </a:r>
            <a:r>
              <a:rPr lang="en-US" sz="2000" b="1" dirty="0" smtClean="0">
                <a:cs typeface="Courier New" pitchFamily="49" charset="0"/>
              </a:rPr>
              <a:t> </a:t>
            </a:r>
            <a:r>
              <a:rPr lang="en-US" sz="2000" b="1" dirty="0" err="1" smtClean="0">
                <a:cs typeface="Courier New" pitchFamily="49" charset="0"/>
              </a:rPr>
              <a:t>MyDevice</a:t>
            </a:r>
            <a:endParaRPr lang="en-US" sz="2000" b="1" dirty="0">
              <a:cs typeface="Courier New" pitchFamily="49" charset="0"/>
            </a:endParaRPr>
          </a:p>
        </p:txBody>
      </p:sp>
      <p:cxnSp>
        <p:nvCxnSpPr>
          <p:cNvPr id="7" name="Straight Arrow Connector 6"/>
          <p:cNvCxnSpPr/>
          <p:nvPr>
            <p:custDataLst>
              <p:tags r:id="rId5"/>
            </p:custDataLst>
          </p:nvPr>
        </p:nvCxnSpPr>
        <p:spPr>
          <a:xfrm rot="16200000" flipV="1">
            <a:off x="6438900" y="2628900"/>
            <a:ext cx="381000" cy="1524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6019800" y="2971800"/>
            <a:ext cx="1676400" cy="369332"/>
          </a:xfrm>
          <a:prstGeom prst="rect">
            <a:avLst/>
          </a:prstGeom>
          <a:noFill/>
        </p:spPr>
        <p:txBody>
          <a:bodyPr wrap="square" rtlCol="0">
            <a:spAutoFit/>
          </a:bodyPr>
          <a:lstStyle/>
          <a:p>
            <a:pPr algn="ctr"/>
            <a:r>
              <a:rPr lang="en-US" dirty="0" smtClean="0">
                <a:solidFill>
                  <a:srgbClr val="FF0000"/>
                </a:solidFill>
              </a:rPr>
              <a:t>Device name</a:t>
            </a:r>
            <a:endParaRPr lang="en-US" dirty="0">
              <a:solidFill>
                <a:srgbClr val="FF0000"/>
              </a:solidFill>
            </a:endParaRPr>
          </a:p>
        </p:txBody>
      </p:sp>
      <p:cxnSp>
        <p:nvCxnSpPr>
          <p:cNvPr id="11" name="Straight Arrow Connector 10"/>
          <p:cNvCxnSpPr/>
          <p:nvPr>
            <p:custDataLst>
              <p:tags r:id="rId7"/>
            </p:custDataLst>
          </p:nvPr>
        </p:nvCxnSpPr>
        <p:spPr>
          <a:xfrm rot="5400000" flipH="1" flipV="1">
            <a:off x="7353300" y="2857500"/>
            <a:ext cx="914400" cy="762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8"/>
            </p:custDataLst>
          </p:nvPr>
        </p:nvSpPr>
        <p:spPr>
          <a:xfrm>
            <a:off x="6934200" y="3429000"/>
            <a:ext cx="1676400" cy="369332"/>
          </a:xfrm>
          <a:prstGeom prst="rect">
            <a:avLst/>
          </a:prstGeom>
          <a:noFill/>
        </p:spPr>
        <p:txBody>
          <a:bodyPr wrap="square" rtlCol="0">
            <a:spAutoFit/>
          </a:bodyPr>
          <a:lstStyle/>
          <a:p>
            <a:pPr algn="ctr"/>
            <a:r>
              <a:rPr lang="en-US" dirty="0" smtClean="0">
                <a:solidFill>
                  <a:srgbClr val="FF0000"/>
                </a:solidFill>
              </a:rPr>
              <a:t>Target platform</a:t>
            </a:r>
            <a:endParaRPr lang="en-US" dirty="0">
              <a:solidFill>
                <a:srgbClr val="FF0000"/>
              </a:solidFill>
            </a:endParaRPr>
          </a:p>
        </p:txBody>
      </p:sp>
      <p:sp>
        <p:nvSpPr>
          <p:cNvPr id="14" name="TextBox 13"/>
          <p:cNvSpPr txBox="1"/>
          <p:nvPr>
            <p:custDataLst>
              <p:tags r:id="rId9"/>
            </p:custDataLst>
          </p:nvPr>
        </p:nvSpPr>
        <p:spPr>
          <a:xfrm>
            <a:off x="685800" y="5632847"/>
            <a:ext cx="7772400" cy="615553"/>
          </a:xfrm>
          <a:prstGeom prst="rect">
            <a:avLst/>
          </a:prstGeom>
          <a:noFill/>
        </p:spPr>
        <p:txBody>
          <a:bodyPr wrap="square" rtlCol="0">
            <a:spAutoFit/>
          </a:bodyPr>
          <a:lstStyle/>
          <a:p>
            <a:pPr algn="ctr"/>
            <a:r>
              <a:rPr lang="en-US" dirty="0" smtClean="0"/>
              <a:t>More info: </a:t>
            </a:r>
            <a:br>
              <a:rPr lang="en-US" dirty="0" smtClean="0"/>
            </a:br>
            <a:r>
              <a:rPr lang="en-US" sz="1600" dirty="0" smtClean="0">
                <a:hlinkClick r:id="rId13"/>
              </a:rPr>
              <a:t>http://developer.android.com/guide/developing/devices/managing-avds-cmdline.html</a:t>
            </a:r>
            <a:endParaRPr lang="en-US" dirty="0"/>
          </a:p>
        </p:txBody>
      </p:sp>
      <p:cxnSp>
        <p:nvCxnSpPr>
          <p:cNvPr id="15" name="Straight Arrow Connector 14"/>
          <p:cNvCxnSpPr/>
          <p:nvPr>
            <p:custDataLst>
              <p:tags r:id="rId10"/>
            </p:custDataLst>
          </p:nvPr>
        </p:nvCxnSpPr>
        <p:spPr>
          <a:xfrm rot="10800000">
            <a:off x="5867400" y="4953000"/>
            <a:ext cx="533400" cy="3048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11"/>
            </p:custDataLst>
          </p:nvPr>
        </p:nvSpPr>
        <p:spPr>
          <a:xfrm>
            <a:off x="6248400" y="5105400"/>
            <a:ext cx="2057400" cy="369332"/>
          </a:xfrm>
          <a:prstGeom prst="rect">
            <a:avLst/>
          </a:prstGeom>
          <a:noFill/>
        </p:spPr>
        <p:txBody>
          <a:bodyPr wrap="square" rtlCol="0">
            <a:spAutoFit/>
          </a:bodyPr>
          <a:lstStyle/>
          <a:p>
            <a:pPr algn="ctr"/>
            <a:r>
              <a:rPr lang="en-US" dirty="0" smtClean="0">
                <a:solidFill>
                  <a:srgbClr val="FF0000"/>
                </a:solidFill>
              </a:rPr>
              <a:t>Launch device</a:t>
            </a:r>
            <a:endParaRPr lang="en-US" dirty="0">
              <a:solidFill>
                <a:srgbClr val="FF0000"/>
              </a:solidFill>
            </a:endParaRPr>
          </a:p>
        </p:txBody>
      </p:sp>
    </p:spTree>
    <p:custDataLst>
      <p:tags r:id="rId1"/>
    </p:custDataLst>
    <p:extLst>
      <p:ext uri="{BB962C8B-B14F-4D97-AF65-F5344CB8AC3E}">
        <p14:creationId xmlns:p14="http://schemas.microsoft.com/office/powerpoint/2010/main" val="74259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http://findmearobot.com/Pages/Required%20robots/Images/Do%20androids%20dream%20of%20electric%20sheep.jpg"/>
          <p:cNvPicPr>
            <a:picLocks noChangeAspect="1" noChangeArrowheads="1"/>
          </p:cNvPicPr>
          <p:nvPr>
            <p:custDataLst>
              <p:tags r:id="rId2"/>
            </p:custDataLst>
          </p:nvPr>
        </p:nvPicPr>
        <p:blipFill>
          <a:blip r:embed="rId7" cstate="print"/>
          <a:srcRect/>
          <a:stretch>
            <a:fillRect/>
          </a:stretch>
        </p:blipFill>
        <p:spPr bwMode="auto">
          <a:xfrm>
            <a:off x="304800" y="228600"/>
            <a:ext cx="4083632" cy="6096000"/>
          </a:xfrm>
          <a:prstGeom prst="rect">
            <a:avLst/>
          </a:prstGeom>
          <a:noFill/>
        </p:spPr>
      </p:pic>
      <p:pic>
        <p:nvPicPr>
          <p:cNvPr id="37898" name="Picture 10" descr="http://doctorbeatnik.files.wordpress.com/2009/10/blade_runner2.jpg"/>
          <p:cNvPicPr>
            <a:picLocks noChangeAspect="1" noChangeArrowheads="1"/>
          </p:cNvPicPr>
          <p:nvPr>
            <p:custDataLst>
              <p:tags r:id="rId3"/>
            </p:custDataLst>
          </p:nvPr>
        </p:nvPicPr>
        <p:blipFill>
          <a:blip r:embed="rId8" cstate="print"/>
          <a:srcRect/>
          <a:stretch>
            <a:fillRect/>
          </a:stretch>
        </p:blipFill>
        <p:spPr bwMode="auto">
          <a:xfrm>
            <a:off x="4799667" y="228600"/>
            <a:ext cx="4048131" cy="6088324"/>
          </a:xfrm>
          <a:prstGeom prst="rect">
            <a:avLst/>
          </a:prstGeom>
          <a:noFill/>
        </p:spPr>
      </p:pic>
      <p:sp>
        <p:nvSpPr>
          <p:cNvPr id="7" name="TextBox 6"/>
          <p:cNvSpPr txBox="1"/>
          <p:nvPr>
            <p:custDataLst>
              <p:tags r:id="rId4"/>
            </p:custDataLst>
          </p:nvPr>
        </p:nvSpPr>
        <p:spPr>
          <a:xfrm>
            <a:off x="4724400" y="6396335"/>
            <a:ext cx="4419600" cy="261610"/>
          </a:xfrm>
          <a:prstGeom prst="rect">
            <a:avLst/>
          </a:prstGeom>
          <a:noFill/>
        </p:spPr>
        <p:txBody>
          <a:bodyPr wrap="square" rtlCol="0">
            <a:spAutoFit/>
          </a:bodyPr>
          <a:lstStyle/>
          <a:p>
            <a:r>
              <a:rPr lang="en-US" sz="1100" dirty="0" smtClean="0">
                <a:hlinkClick r:id="rId9"/>
              </a:rPr>
              <a:t>http://doctorbeatnik.files.wordpress.com/2009/10/blade_runner2.jpg</a:t>
            </a:r>
            <a:endParaRPr lang="en-US" sz="1100" dirty="0"/>
          </a:p>
        </p:txBody>
      </p:sp>
      <p:sp>
        <p:nvSpPr>
          <p:cNvPr id="8" name="TextBox 7"/>
          <p:cNvSpPr txBox="1"/>
          <p:nvPr>
            <p:custDataLst>
              <p:tags r:id="rId5"/>
            </p:custDataLst>
          </p:nvPr>
        </p:nvSpPr>
        <p:spPr>
          <a:xfrm>
            <a:off x="381000" y="6400800"/>
            <a:ext cx="3962400" cy="430887"/>
          </a:xfrm>
          <a:prstGeom prst="rect">
            <a:avLst/>
          </a:prstGeom>
          <a:noFill/>
        </p:spPr>
        <p:txBody>
          <a:bodyPr wrap="square" rtlCol="0">
            <a:spAutoFit/>
          </a:bodyPr>
          <a:lstStyle/>
          <a:p>
            <a:r>
              <a:rPr lang="en-US" sz="1100" dirty="0" smtClean="0">
                <a:hlinkClick r:id="rId10"/>
              </a:rPr>
              <a:t>http://findmearobot.com/Pages/Required%20robots/Images/Do%20androids%20dream%20of%20electric%20sheep.jpg</a:t>
            </a:r>
            <a:endParaRPr lang="en-US" sz="1100"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Android Runtime: </a:t>
            </a:r>
            <a:r>
              <a:rPr lang="en-US" dirty="0" err="1" smtClean="0"/>
              <a:t>Dalvik</a:t>
            </a:r>
            <a:r>
              <a:rPr lang="en-US" dirty="0" smtClean="0"/>
              <a:t> VM</a:t>
            </a:r>
            <a:endParaRPr lang="en-US" dirty="0"/>
          </a:p>
        </p:txBody>
      </p:sp>
      <p:sp>
        <p:nvSpPr>
          <p:cNvPr id="3" name="Content Placeholder 2"/>
          <p:cNvSpPr>
            <a:spLocks noGrp="1"/>
          </p:cNvSpPr>
          <p:nvPr>
            <p:ph idx="1"/>
            <p:custDataLst>
              <p:tags r:id="rId3"/>
            </p:custDataLst>
          </p:nvPr>
        </p:nvSpPr>
        <p:spPr/>
        <p:txBody>
          <a:bodyPr/>
          <a:lstStyle/>
          <a:p>
            <a:r>
              <a:rPr lang="en-US" dirty="0" smtClean="0"/>
              <a:t>Subset of Java developed by Google</a:t>
            </a:r>
          </a:p>
          <a:p>
            <a:r>
              <a:rPr lang="en-US" dirty="0" smtClean="0"/>
              <a:t>Optimized for mobile devices (better memory management, battery utilization, etc.)</a:t>
            </a:r>
          </a:p>
          <a:p>
            <a:r>
              <a:rPr lang="en-US" dirty="0" err="1" smtClean="0"/>
              <a:t>Dalvik</a:t>
            </a:r>
            <a:r>
              <a:rPr lang="en-US" dirty="0" smtClean="0"/>
              <a:t> runs .</a:t>
            </a:r>
            <a:r>
              <a:rPr lang="en-US" dirty="0" err="1" smtClean="0"/>
              <a:t>dex</a:t>
            </a:r>
            <a:r>
              <a:rPr lang="en-US" dirty="0" smtClean="0"/>
              <a:t> files that are compiled from .class files</a:t>
            </a:r>
          </a:p>
          <a:p>
            <a:r>
              <a:rPr lang="en-US" dirty="0" smtClean="0"/>
              <a:t>Introduces some new libraries</a:t>
            </a:r>
          </a:p>
          <a:p>
            <a:r>
              <a:rPr lang="en-US" dirty="0" smtClean="0"/>
              <a:t>Does not support some Java libraries like AWT</a:t>
            </a:r>
          </a:p>
          <a:p>
            <a:pPr lvl="1"/>
            <a:endParaRPr lang="en-US" dirty="0" smtClean="0"/>
          </a:p>
          <a:p>
            <a:endParaRPr lang="en-US" dirty="0"/>
          </a:p>
        </p:txBody>
      </p:sp>
    </p:spTree>
    <p:custDataLst>
      <p:tags r:id="rId1"/>
    </p:custDataLst>
    <p:extLst>
      <p:ext uri="{BB962C8B-B14F-4D97-AF65-F5344CB8AC3E}">
        <p14:creationId xmlns:p14="http://schemas.microsoft.com/office/powerpoint/2010/main" val="2761879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Applications Are Boxed</a:t>
            </a:r>
            <a:endParaRPr lang="en-US" dirty="0"/>
          </a:p>
        </p:txBody>
      </p:sp>
      <p:sp>
        <p:nvSpPr>
          <p:cNvPr id="3" name="Content Placeholder 2"/>
          <p:cNvSpPr>
            <a:spLocks noGrp="1"/>
          </p:cNvSpPr>
          <p:nvPr>
            <p:ph idx="1"/>
            <p:custDataLst>
              <p:tags r:id="rId3"/>
            </p:custDataLst>
          </p:nvPr>
        </p:nvSpPr>
        <p:spPr/>
        <p:txBody>
          <a:bodyPr>
            <a:normAutofit fontScale="92500"/>
          </a:bodyPr>
          <a:lstStyle/>
          <a:p>
            <a:r>
              <a:rPr lang="en-US" dirty="0" smtClean="0"/>
              <a:t>By default, each app is run in its own Linux process</a:t>
            </a:r>
          </a:p>
          <a:p>
            <a:pPr lvl="1"/>
            <a:r>
              <a:rPr lang="en-US" dirty="0" smtClean="0"/>
              <a:t>Process started when app’s code needs to be executed</a:t>
            </a:r>
          </a:p>
          <a:p>
            <a:pPr lvl="1"/>
            <a:r>
              <a:rPr lang="en-US" dirty="0" smtClean="0"/>
              <a:t>Threads can be started to handle time-consuming operations</a:t>
            </a:r>
          </a:p>
          <a:p>
            <a:r>
              <a:rPr lang="en-US" dirty="0" smtClean="0"/>
              <a:t>Each process has its own </a:t>
            </a:r>
            <a:r>
              <a:rPr lang="en-US" dirty="0" err="1" smtClean="0"/>
              <a:t>Dalvik</a:t>
            </a:r>
            <a:r>
              <a:rPr lang="en-US" dirty="0" smtClean="0"/>
              <a:t> VM</a:t>
            </a:r>
          </a:p>
          <a:p>
            <a:r>
              <a:rPr lang="en-US" dirty="0" smtClean="0"/>
              <a:t>By default, each app is assigned unique Linux ID</a:t>
            </a:r>
          </a:p>
          <a:p>
            <a:pPr lvl="1"/>
            <a:r>
              <a:rPr lang="en-US" dirty="0" smtClean="0"/>
              <a:t>Permissions are set so app’s files are only visible to that app</a:t>
            </a:r>
            <a:endParaRPr lang="en-US" dirty="0"/>
          </a:p>
        </p:txBody>
      </p:sp>
    </p:spTree>
    <p:custDataLst>
      <p:tags r:id="rId1"/>
    </p:custDataLst>
    <p:extLst>
      <p:ext uri="{BB962C8B-B14F-4D97-AF65-F5344CB8AC3E}">
        <p14:creationId xmlns:p14="http://schemas.microsoft.com/office/powerpoint/2010/main" val="3160297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Producing an Android App</a:t>
            </a:r>
            <a:endParaRPr lang="en-US" dirty="0"/>
          </a:p>
        </p:txBody>
      </p:sp>
      <p:sp>
        <p:nvSpPr>
          <p:cNvPr id="3" name="Rectangle 2"/>
          <p:cNvSpPr/>
          <p:nvPr>
            <p:custDataLst>
              <p:tags r:id="rId3"/>
            </p:custDataLst>
          </p:nvPr>
        </p:nvSpPr>
        <p:spPr>
          <a:xfrm>
            <a:off x="7620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Java code</a:t>
            </a:r>
            <a:endParaRPr lang="en-US" dirty="0">
              <a:solidFill>
                <a:schemeClr val="tx2"/>
              </a:solidFill>
            </a:endParaRPr>
          </a:p>
        </p:txBody>
      </p:sp>
      <p:sp>
        <p:nvSpPr>
          <p:cNvPr id="4" name="Rectangle 3"/>
          <p:cNvSpPr/>
          <p:nvPr>
            <p:custDataLst>
              <p:tags r:id="rId4"/>
            </p:custDataLst>
          </p:nvPr>
        </p:nvSpPr>
        <p:spPr>
          <a:xfrm>
            <a:off x="28956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5" name="Rectangle 4"/>
          <p:cNvSpPr/>
          <p:nvPr>
            <p:custDataLst>
              <p:tags r:id="rId5"/>
            </p:custDataLst>
          </p:nvPr>
        </p:nvSpPr>
        <p:spPr>
          <a:xfrm>
            <a:off x="5334000" y="2209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2"/>
                </a:solidFill>
              </a:rPr>
              <a:t>Dalvik</a:t>
            </a:r>
            <a:r>
              <a:rPr lang="en-US" dirty="0" smtClean="0">
                <a:solidFill>
                  <a:schemeClr val="tx2"/>
                </a:solidFill>
              </a:rPr>
              <a:t> exe</a:t>
            </a:r>
            <a:endParaRPr lang="en-US" dirty="0">
              <a:solidFill>
                <a:schemeClr val="tx2"/>
              </a:solidFill>
            </a:endParaRPr>
          </a:p>
        </p:txBody>
      </p:sp>
      <p:sp>
        <p:nvSpPr>
          <p:cNvPr id="6" name="Rectangle 5"/>
          <p:cNvSpPr/>
          <p:nvPr>
            <p:custDataLst>
              <p:tags r:id="rId6"/>
            </p:custDataLst>
          </p:nvPr>
        </p:nvSpPr>
        <p:spPr>
          <a:xfrm>
            <a:off x="2667000" y="32120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Rectangle 9"/>
          <p:cNvSpPr/>
          <p:nvPr>
            <p:custDataLst>
              <p:tags r:id="rId7"/>
            </p:custDataLst>
          </p:nvPr>
        </p:nvSpPr>
        <p:spPr>
          <a:xfrm>
            <a:off x="2819400" y="33644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Rectangle 10"/>
          <p:cNvSpPr/>
          <p:nvPr>
            <p:custDataLst>
              <p:tags r:id="rId8"/>
            </p:custDataLst>
          </p:nvPr>
        </p:nvSpPr>
        <p:spPr>
          <a:xfrm>
            <a:off x="2971800" y="35168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 name="Rectangle 11"/>
          <p:cNvSpPr/>
          <p:nvPr>
            <p:custDataLst>
              <p:tags r:id="rId9"/>
            </p:custDataLst>
          </p:nvPr>
        </p:nvSpPr>
        <p:spPr>
          <a:xfrm>
            <a:off x="3124200" y="36692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13" name="Rectangle 12"/>
          <p:cNvSpPr/>
          <p:nvPr>
            <p:custDataLst>
              <p:tags r:id="rId10"/>
            </p:custDataLst>
          </p:nvPr>
        </p:nvSpPr>
        <p:spPr>
          <a:xfrm>
            <a:off x="5334000" y="3733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&lt;xml&gt;</a:t>
            </a:r>
            <a:endParaRPr lang="en-US" dirty="0">
              <a:solidFill>
                <a:schemeClr val="tx2"/>
              </a:solidFill>
            </a:endParaRPr>
          </a:p>
        </p:txBody>
      </p:sp>
      <p:grpSp>
        <p:nvGrpSpPr>
          <p:cNvPr id="26" name="Group 25"/>
          <p:cNvGrpSpPr/>
          <p:nvPr>
            <p:custDataLst>
              <p:tags r:id="rId11"/>
            </p:custDataLst>
          </p:nvPr>
        </p:nvGrpSpPr>
        <p:grpSpPr>
          <a:xfrm>
            <a:off x="7620000" y="3733800"/>
            <a:ext cx="1143000" cy="990600"/>
            <a:chOff x="7467600" y="3200400"/>
            <a:chExt cx="1143000" cy="990600"/>
          </a:xfrm>
        </p:grpSpPr>
        <p:sp>
          <p:nvSpPr>
            <p:cNvPr id="19" name="Rectangle 18"/>
            <p:cNvSpPr/>
            <p:nvPr/>
          </p:nvSpPr>
          <p:spPr>
            <a:xfrm>
              <a:off x="7467600" y="3200400"/>
              <a:ext cx="1143000" cy="990600"/>
            </a:xfrm>
            <a:prstGeom prst="rect">
              <a:avLst/>
            </a:prstGeom>
            <a:solidFill>
              <a:srgbClr val="305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4" name="Picture 2"/>
            <p:cNvPicPr>
              <a:picLocks noChangeAspect="1" noChangeArrowheads="1"/>
            </p:cNvPicPr>
            <p:nvPr/>
          </p:nvPicPr>
          <p:blipFill>
            <a:blip r:embed="rId31" cstate="print"/>
            <a:srcRect/>
            <a:stretch>
              <a:fillRect/>
            </a:stretch>
          </p:blipFill>
          <p:spPr bwMode="auto">
            <a:xfrm>
              <a:off x="7589520" y="3200400"/>
              <a:ext cx="914400" cy="953588"/>
            </a:xfrm>
            <a:prstGeom prst="rect">
              <a:avLst/>
            </a:prstGeom>
            <a:noFill/>
            <a:ln w="9525">
              <a:noFill/>
              <a:miter lim="800000"/>
              <a:headEnd/>
              <a:tailEnd/>
            </a:ln>
          </p:spPr>
        </p:pic>
      </p:grpSp>
      <p:sp>
        <p:nvSpPr>
          <p:cNvPr id="49155" name="Music"/>
          <p:cNvSpPr>
            <a:spLocks noEditPoints="1" noChangeArrowheads="1"/>
          </p:cNvSpPr>
          <p:nvPr>
            <p:custDataLst>
              <p:tags r:id="rId12"/>
            </p:custDataLst>
          </p:nvPr>
        </p:nvSpPr>
        <p:spPr bwMode="auto">
          <a:xfrm>
            <a:off x="5410200" y="5334000"/>
            <a:ext cx="371475" cy="37147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sx="1000" sy="1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custDataLst>
              <p:tags r:id="rId13"/>
            </p:custDataLst>
          </p:nvPr>
        </p:nvSpPr>
        <p:spPr>
          <a:xfrm>
            <a:off x="5334000" y="5257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6" name="Picture 4" descr="C:\Users\fmccown\AppData\Local\Microsoft\Windows\Temporary Internet Files\Content.IE5\BSJPH8Q7\MCj03125660000[1].wmf"/>
          <p:cNvPicPr>
            <a:picLocks noChangeAspect="1" noChangeArrowheads="1"/>
          </p:cNvPicPr>
          <p:nvPr>
            <p:custDataLst>
              <p:tags r:id="rId14"/>
            </p:custDataLst>
          </p:nvPr>
        </p:nvPicPr>
        <p:blipFill>
          <a:blip r:embed="rId32" cstate="print"/>
          <a:srcRect/>
          <a:stretch>
            <a:fillRect/>
          </a:stretch>
        </p:blipFill>
        <p:spPr bwMode="auto">
          <a:xfrm>
            <a:off x="5715000" y="5791200"/>
            <a:ext cx="762000" cy="416857"/>
          </a:xfrm>
          <a:prstGeom prst="rect">
            <a:avLst/>
          </a:prstGeom>
          <a:noFill/>
        </p:spPr>
      </p:pic>
      <p:sp>
        <p:nvSpPr>
          <p:cNvPr id="18" name="TextBox 17"/>
          <p:cNvSpPr txBox="1"/>
          <p:nvPr>
            <p:custDataLst>
              <p:tags r:id="rId15"/>
            </p:custDataLst>
          </p:nvPr>
        </p:nvSpPr>
        <p:spPr>
          <a:xfrm>
            <a:off x="5867400" y="5334000"/>
            <a:ext cx="609600" cy="338554"/>
          </a:xfrm>
          <a:prstGeom prst="rect">
            <a:avLst/>
          </a:prstGeom>
          <a:noFill/>
        </p:spPr>
        <p:txBody>
          <a:bodyPr wrap="square" rtlCol="0">
            <a:spAutoFit/>
          </a:bodyPr>
          <a:lstStyle/>
          <a:p>
            <a:r>
              <a:rPr lang="en-US" sz="1600" dirty="0" smtClean="0"/>
              <a:t>&lt;</a:t>
            </a:r>
            <a:r>
              <a:rPr lang="en-US" sz="1600" dirty="0" err="1" smtClean="0"/>
              <a:t>str</a:t>
            </a:r>
            <a:r>
              <a:rPr lang="en-US" sz="1600" dirty="0" smtClean="0"/>
              <a:t>&gt;</a:t>
            </a:r>
            <a:endParaRPr lang="en-US" sz="1600" dirty="0"/>
          </a:p>
        </p:txBody>
      </p:sp>
      <p:sp>
        <p:nvSpPr>
          <p:cNvPr id="20" name="TextBox 19"/>
          <p:cNvSpPr txBox="1"/>
          <p:nvPr>
            <p:custDataLst>
              <p:tags r:id="rId16"/>
            </p:custDataLst>
          </p:nvPr>
        </p:nvSpPr>
        <p:spPr>
          <a:xfrm>
            <a:off x="381000" y="2514600"/>
            <a:ext cx="1905000" cy="369332"/>
          </a:xfrm>
          <a:prstGeom prst="rect">
            <a:avLst/>
          </a:prstGeom>
          <a:noFill/>
        </p:spPr>
        <p:txBody>
          <a:bodyPr wrap="square" rtlCol="0">
            <a:spAutoFit/>
          </a:bodyPr>
          <a:lstStyle/>
          <a:p>
            <a:pPr algn="ctr"/>
            <a:r>
              <a:rPr lang="en-US" dirty="0" smtClean="0"/>
              <a:t>.java</a:t>
            </a:r>
            <a:endParaRPr lang="en-US" dirty="0"/>
          </a:p>
        </p:txBody>
      </p:sp>
      <p:sp>
        <p:nvSpPr>
          <p:cNvPr id="21" name="TextBox 20"/>
          <p:cNvSpPr txBox="1"/>
          <p:nvPr>
            <p:custDataLst>
              <p:tags r:id="rId17"/>
            </p:custDataLst>
          </p:nvPr>
        </p:nvSpPr>
        <p:spPr>
          <a:xfrm>
            <a:off x="2514600" y="2514600"/>
            <a:ext cx="1905000" cy="369332"/>
          </a:xfrm>
          <a:prstGeom prst="rect">
            <a:avLst/>
          </a:prstGeom>
          <a:noFill/>
        </p:spPr>
        <p:txBody>
          <a:bodyPr wrap="square" rtlCol="0">
            <a:spAutoFit/>
          </a:bodyPr>
          <a:lstStyle/>
          <a:p>
            <a:pPr algn="ctr"/>
            <a:r>
              <a:rPr lang="en-US" dirty="0" smtClean="0"/>
              <a:t>.class</a:t>
            </a:r>
            <a:endParaRPr lang="en-US" dirty="0"/>
          </a:p>
        </p:txBody>
      </p:sp>
      <p:sp>
        <p:nvSpPr>
          <p:cNvPr id="22" name="TextBox 21"/>
          <p:cNvSpPr txBox="1"/>
          <p:nvPr>
            <p:custDataLst>
              <p:tags r:id="rId18"/>
            </p:custDataLst>
          </p:nvPr>
        </p:nvSpPr>
        <p:spPr>
          <a:xfrm>
            <a:off x="2590800" y="4648200"/>
            <a:ext cx="1905000" cy="369332"/>
          </a:xfrm>
          <a:prstGeom prst="rect">
            <a:avLst/>
          </a:prstGeom>
          <a:noFill/>
        </p:spPr>
        <p:txBody>
          <a:bodyPr wrap="square" rtlCol="0">
            <a:spAutoFit/>
          </a:bodyPr>
          <a:lstStyle/>
          <a:p>
            <a:pPr algn="ctr"/>
            <a:r>
              <a:rPr lang="en-US" dirty="0" smtClean="0"/>
              <a:t>Other .class files</a:t>
            </a:r>
            <a:endParaRPr lang="en-US" dirty="0"/>
          </a:p>
        </p:txBody>
      </p:sp>
      <p:cxnSp>
        <p:nvCxnSpPr>
          <p:cNvPr id="24" name="Straight Arrow Connector 23"/>
          <p:cNvCxnSpPr>
            <a:stCxn id="3" idx="3"/>
            <a:endCxn id="4" idx="1"/>
          </p:cNvCxnSpPr>
          <p:nvPr>
            <p:custDataLst>
              <p:tags r:id="rId19"/>
            </p:custDataLst>
          </p:nvPr>
        </p:nvCxnSpPr>
        <p:spPr>
          <a:xfrm>
            <a:off x="1905000" y="2019300"/>
            <a:ext cx="990600" cy="1588"/>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0"/>
            </p:custDataLst>
          </p:nvPr>
        </p:nvSpPr>
        <p:spPr>
          <a:xfrm>
            <a:off x="1447800" y="1611868"/>
            <a:ext cx="1905000" cy="369332"/>
          </a:xfrm>
          <a:prstGeom prst="rect">
            <a:avLst/>
          </a:prstGeom>
          <a:noFill/>
        </p:spPr>
        <p:txBody>
          <a:bodyPr wrap="square" rtlCol="0">
            <a:spAutoFit/>
          </a:bodyPr>
          <a:lstStyle/>
          <a:p>
            <a:pPr algn="ctr"/>
            <a:r>
              <a:rPr lang="en-US" b="1" dirty="0" err="1" smtClean="0"/>
              <a:t>javac</a:t>
            </a:r>
            <a:endParaRPr lang="en-US" b="1" dirty="0"/>
          </a:p>
        </p:txBody>
      </p:sp>
      <p:sp>
        <p:nvSpPr>
          <p:cNvPr id="27" name="Right Brace 26"/>
          <p:cNvSpPr/>
          <p:nvPr>
            <p:custDataLst>
              <p:tags r:id="rId21"/>
            </p:custDataLst>
          </p:nvPr>
        </p:nvSpPr>
        <p:spPr>
          <a:xfrm>
            <a:off x="4419600" y="2133600"/>
            <a:ext cx="457200" cy="2286000"/>
          </a:xfrm>
          <a:prstGeom prst="rightBrace">
            <a:avLst>
              <a:gd name="adj1" fmla="val 8333"/>
              <a:gd name="adj2" fmla="val 287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custDataLst>
              <p:tags r:id="rId22"/>
            </p:custDataLst>
          </p:nvPr>
        </p:nvSpPr>
        <p:spPr>
          <a:xfrm>
            <a:off x="4419600" y="2362200"/>
            <a:ext cx="914400" cy="369332"/>
          </a:xfrm>
          <a:prstGeom prst="rect">
            <a:avLst/>
          </a:prstGeom>
          <a:noFill/>
        </p:spPr>
        <p:txBody>
          <a:bodyPr wrap="square" rtlCol="0">
            <a:spAutoFit/>
          </a:bodyPr>
          <a:lstStyle/>
          <a:p>
            <a:pPr algn="ctr"/>
            <a:r>
              <a:rPr lang="en-US" b="1" dirty="0" err="1" smtClean="0"/>
              <a:t>dx</a:t>
            </a:r>
            <a:endParaRPr lang="en-US" b="1" dirty="0"/>
          </a:p>
        </p:txBody>
      </p:sp>
      <p:sp>
        <p:nvSpPr>
          <p:cNvPr id="29" name="TextBox 28"/>
          <p:cNvSpPr txBox="1"/>
          <p:nvPr>
            <p:custDataLst>
              <p:tags r:id="rId23"/>
            </p:custDataLst>
          </p:nvPr>
        </p:nvSpPr>
        <p:spPr>
          <a:xfrm>
            <a:off x="4953000" y="3200400"/>
            <a:ext cx="1905000" cy="369332"/>
          </a:xfrm>
          <a:prstGeom prst="rect">
            <a:avLst/>
          </a:prstGeom>
          <a:noFill/>
        </p:spPr>
        <p:txBody>
          <a:bodyPr wrap="square" rtlCol="0">
            <a:spAutoFit/>
          </a:bodyPr>
          <a:lstStyle/>
          <a:p>
            <a:pPr algn="ctr"/>
            <a:r>
              <a:rPr lang="en-US" dirty="0" smtClean="0"/>
              <a:t>classes.dex</a:t>
            </a:r>
            <a:endParaRPr lang="en-US" dirty="0"/>
          </a:p>
        </p:txBody>
      </p:sp>
      <p:sp>
        <p:nvSpPr>
          <p:cNvPr id="30" name="TextBox 29"/>
          <p:cNvSpPr txBox="1"/>
          <p:nvPr>
            <p:custDataLst>
              <p:tags r:id="rId24"/>
            </p:custDataLst>
          </p:nvPr>
        </p:nvSpPr>
        <p:spPr>
          <a:xfrm>
            <a:off x="4800600" y="4724400"/>
            <a:ext cx="2209800" cy="369332"/>
          </a:xfrm>
          <a:prstGeom prst="rect">
            <a:avLst/>
          </a:prstGeom>
          <a:noFill/>
        </p:spPr>
        <p:txBody>
          <a:bodyPr wrap="square" rtlCol="0">
            <a:spAutoFit/>
          </a:bodyPr>
          <a:lstStyle/>
          <a:p>
            <a:pPr algn="ctr"/>
            <a:r>
              <a:rPr lang="en-US" dirty="0" smtClean="0"/>
              <a:t>AndroidManifest.xml</a:t>
            </a:r>
            <a:endParaRPr lang="en-US" dirty="0"/>
          </a:p>
        </p:txBody>
      </p:sp>
      <p:sp>
        <p:nvSpPr>
          <p:cNvPr id="31" name="TextBox 30"/>
          <p:cNvSpPr txBox="1"/>
          <p:nvPr>
            <p:custDataLst>
              <p:tags r:id="rId25"/>
            </p:custDataLst>
          </p:nvPr>
        </p:nvSpPr>
        <p:spPr>
          <a:xfrm>
            <a:off x="4800600" y="6248400"/>
            <a:ext cx="2209800" cy="369332"/>
          </a:xfrm>
          <a:prstGeom prst="rect">
            <a:avLst/>
          </a:prstGeom>
          <a:noFill/>
        </p:spPr>
        <p:txBody>
          <a:bodyPr wrap="square" rtlCol="0">
            <a:spAutoFit/>
          </a:bodyPr>
          <a:lstStyle/>
          <a:p>
            <a:pPr algn="ctr"/>
            <a:r>
              <a:rPr lang="en-US" dirty="0" smtClean="0"/>
              <a:t>Resources</a:t>
            </a:r>
            <a:endParaRPr lang="en-US" dirty="0"/>
          </a:p>
        </p:txBody>
      </p:sp>
      <p:sp>
        <p:nvSpPr>
          <p:cNvPr id="32" name="Right Brace 31"/>
          <p:cNvSpPr/>
          <p:nvPr>
            <p:custDataLst>
              <p:tags r:id="rId26"/>
            </p:custDataLst>
          </p:nvPr>
        </p:nvSpPr>
        <p:spPr>
          <a:xfrm>
            <a:off x="6781800" y="2895600"/>
            <a:ext cx="457200" cy="2971800"/>
          </a:xfrm>
          <a:prstGeom prst="rightBrace">
            <a:avLst>
              <a:gd name="adj1" fmla="val 8333"/>
              <a:gd name="adj2" fmla="val 446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custDataLst>
              <p:tags r:id="rId27"/>
            </p:custDataLst>
          </p:nvPr>
        </p:nvSpPr>
        <p:spPr>
          <a:xfrm>
            <a:off x="7239000" y="4724400"/>
            <a:ext cx="1905000" cy="369332"/>
          </a:xfrm>
          <a:prstGeom prst="rect">
            <a:avLst/>
          </a:prstGeom>
          <a:noFill/>
        </p:spPr>
        <p:txBody>
          <a:bodyPr wrap="square" rtlCol="0">
            <a:spAutoFit/>
          </a:bodyPr>
          <a:lstStyle/>
          <a:p>
            <a:pPr algn="ctr"/>
            <a:r>
              <a:rPr lang="en-US" dirty="0" smtClean="0"/>
              <a:t>.</a:t>
            </a:r>
            <a:r>
              <a:rPr lang="en-US" dirty="0" err="1" smtClean="0"/>
              <a:t>apk</a:t>
            </a:r>
            <a:endParaRPr lang="en-US" dirty="0"/>
          </a:p>
        </p:txBody>
      </p:sp>
      <p:sp>
        <p:nvSpPr>
          <p:cNvPr id="34" name="TextBox 33"/>
          <p:cNvSpPr txBox="1"/>
          <p:nvPr>
            <p:custDataLst>
              <p:tags r:id="rId28"/>
            </p:custDataLst>
          </p:nvPr>
        </p:nvSpPr>
        <p:spPr>
          <a:xfrm>
            <a:off x="6934200" y="3124200"/>
            <a:ext cx="914400" cy="369332"/>
          </a:xfrm>
          <a:prstGeom prst="rect">
            <a:avLst/>
          </a:prstGeom>
          <a:noFill/>
        </p:spPr>
        <p:txBody>
          <a:bodyPr wrap="square" rtlCol="0">
            <a:spAutoFit/>
          </a:bodyPr>
          <a:lstStyle/>
          <a:p>
            <a:pPr algn="ctr"/>
            <a:r>
              <a:rPr lang="en-US" b="1" dirty="0" err="1" smtClean="0"/>
              <a:t>aapt</a:t>
            </a:r>
            <a:endParaRPr lang="en-US" b="1"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Hello Android Tutorial</a:t>
            </a:r>
            <a:endParaRPr lang="en-US" dirty="0"/>
          </a:p>
        </p:txBody>
      </p:sp>
      <p:pic>
        <p:nvPicPr>
          <p:cNvPr id="50178" name="Picture 2"/>
          <p:cNvPicPr>
            <a:picLocks noChangeAspect="1" noChangeArrowheads="1"/>
          </p:cNvPicPr>
          <p:nvPr>
            <p:custDataLst>
              <p:tags r:id="rId3"/>
            </p:custDataLst>
          </p:nvPr>
        </p:nvPicPr>
        <p:blipFill>
          <a:blip r:embed="rId8" cstate="print"/>
          <a:srcRect/>
          <a:stretch>
            <a:fillRect/>
          </a:stretch>
        </p:blipFill>
        <p:spPr bwMode="auto">
          <a:xfrm>
            <a:off x="457200" y="1447800"/>
            <a:ext cx="3352800" cy="4851175"/>
          </a:xfrm>
          <a:prstGeom prst="rect">
            <a:avLst/>
          </a:prstGeom>
          <a:noFill/>
          <a:ln w="9525">
            <a:noFill/>
            <a:miter lim="800000"/>
            <a:headEnd/>
            <a:tailEnd/>
          </a:ln>
        </p:spPr>
      </p:pic>
      <p:pic>
        <p:nvPicPr>
          <p:cNvPr id="50179" name="Picture 3"/>
          <p:cNvPicPr>
            <a:picLocks noChangeAspect="1" noChangeArrowheads="1"/>
          </p:cNvPicPr>
          <p:nvPr>
            <p:custDataLst>
              <p:tags r:id="rId4"/>
            </p:custDataLst>
          </p:nvPr>
        </p:nvPicPr>
        <p:blipFill>
          <a:blip r:embed="rId9" cstate="print"/>
          <a:srcRect/>
          <a:stretch>
            <a:fillRect/>
          </a:stretch>
        </p:blipFill>
        <p:spPr bwMode="auto">
          <a:xfrm>
            <a:off x="4114800" y="1524000"/>
            <a:ext cx="4763232" cy="2514600"/>
          </a:xfrm>
          <a:prstGeom prst="rect">
            <a:avLst/>
          </a:prstGeom>
          <a:noFill/>
          <a:ln w="9525">
            <a:noFill/>
            <a:miter lim="800000"/>
            <a:headEnd/>
            <a:tailEnd/>
          </a:ln>
        </p:spPr>
      </p:pic>
      <p:sp>
        <p:nvSpPr>
          <p:cNvPr id="5" name="TextBox 4"/>
          <p:cNvSpPr txBox="1"/>
          <p:nvPr>
            <p:custDataLst>
              <p:tags r:id="rId5"/>
            </p:custDataLst>
          </p:nvPr>
        </p:nvSpPr>
        <p:spPr>
          <a:xfrm>
            <a:off x="3657600" y="6400800"/>
            <a:ext cx="5181600" cy="307777"/>
          </a:xfrm>
          <a:prstGeom prst="rect">
            <a:avLst/>
          </a:prstGeom>
          <a:noFill/>
        </p:spPr>
        <p:txBody>
          <a:bodyPr wrap="square" rtlCol="0">
            <a:spAutoFit/>
          </a:bodyPr>
          <a:lstStyle/>
          <a:p>
            <a:r>
              <a:rPr lang="en-US" sz="1400" dirty="0" smtClean="0">
                <a:hlinkClick r:id="rId10"/>
              </a:rPr>
              <a:t>http://developer.android.com/resources/tutorials/hello-world.html</a:t>
            </a:r>
            <a:endParaRPr lang="en-US" sz="1400" dirty="0"/>
          </a:p>
        </p:txBody>
      </p:sp>
      <p:pic>
        <p:nvPicPr>
          <p:cNvPr id="50180" name="Picture 4"/>
          <p:cNvPicPr>
            <a:picLocks noChangeAspect="1" noChangeArrowheads="1"/>
          </p:cNvPicPr>
          <p:nvPr>
            <p:custDataLst>
              <p:tags r:id="rId6"/>
            </p:custDataLst>
          </p:nvPr>
        </p:nvPicPr>
        <p:blipFill>
          <a:blip r:embed="rId11" cstate="print"/>
          <a:srcRect/>
          <a:stretch>
            <a:fillRect/>
          </a:stretch>
        </p:blipFill>
        <p:spPr bwMode="auto">
          <a:xfrm>
            <a:off x="4419600" y="4495800"/>
            <a:ext cx="3722748" cy="1524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dirty="0" smtClean="0"/>
              <a:t>Important Files</a:t>
            </a:r>
            <a:endParaRPr lang="en-US" dirty="0"/>
          </a:p>
        </p:txBody>
      </p:sp>
      <p:sp>
        <p:nvSpPr>
          <p:cNvPr id="5" name="Content Placeholder 4"/>
          <p:cNvSpPr>
            <a:spLocks noGrp="1"/>
          </p:cNvSpPr>
          <p:nvPr>
            <p:ph idx="1"/>
            <p:custDataLst>
              <p:tags r:id="rId3"/>
            </p:custDataLst>
          </p:nvPr>
        </p:nvSpPr>
        <p:spPr/>
        <p:txBody>
          <a:bodyPr>
            <a:noAutofit/>
          </a:bodyPr>
          <a:lstStyle/>
          <a:p>
            <a:r>
              <a:rPr lang="en-US" sz="2000" dirty="0" err="1" smtClean="0"/>
              <a:t>src</a:t>
            </a:r>
            <a:r>
              <a:rPr lang="en-US" sz="2000" dirty="0" smtClean="0"/>
              <a:t>/</a:t>
            </a:r>
            <a:r>
              <a:rPr lang="en-US" sz="2000" b="1" dirty="0" smtClean="0"/>
              <a:t>HelloAndroid.java</a:t>
            </a:r>
          </a:p>
          <a:p>
            <a:pPr lvl="1"/>
            <a:r>
              <a:rPr lang="en-US" sz="2000" dirty="0" smtClean="0"/>
              <a:t>Activity which is started when app executes</a:t>
            </a:r>
          </a:p>
          <a:p>
            <a:r>
              <a:rPr lang="en-US" sz="2000" dirty="0" smtClean="0"/>
              <a:t>res/layout/</a:t>
            </a:r>
            <a:r>
              <a:rPr lang="en-US" sz="2000" b="1" dirty="0" smtClean="0"/>
              <a:t>main.xml</a:t>
            </a:r>
          </a:p>
          <a:p>
            <a:pPr lvl="1"/>
            <a:r>
              <a:rPr lang="en-US" sz="2000" dirty="0" smtClean="0"/>
              <a:t>Defines &amp; lays out widgets for the activity</a:t>
            </a:r>
          </a:p>
          <a:p>
            <a:r>
              <a:rPr lang="en-US" sz="2000" dirty="0" smtClean="0"/>
              <a:t>res/values/</a:t>
            </a:r>
            <a:r>
              <a:rPr lang="en-US" sz="2000" b="1" dirty="0" smtClean="0"/>
              <a:t>strings.xml</a:t>
            </a:r>
          </a:p>
          <a:p>
            <a:pPr lvl="1"/>
            <a:r>
              <a:rPr lang="en-US" sz="2000" dirty="0" smtClean="0"/>
              <a:t>String constants used by app</a:t>
            </a:r>
          </a:p>
          <a:p>
            <a:r>
              <a:rPr lang="en-US" sz="2000" dirty="0" smtClean="0"/>
              <a:t>gen/</a:t>
            </a:r>
            <a:r>
              <a:rPr lang="en-US" sz="2000" b="1" dirty="0" smtClean="0"/>
              <a:t>R.java</a:t>
            </a:r>
            <a:r>
              <a:rPr lang="en-US" sz="2000" dirty="0" smtClean="0"/>
              <a:t>    </a:t>
            </a:r>
            <a:r>
              <a:rPr lang="en-US" sz="2000" dirty="0" smtClean="0">
                <a:solidFill>
                  <a:srgbClr val="FF0000"/>
                </a:solidFill>
              </a:rPr>
              <a:t>(Don’t touch!)</a:t>
            </a:r>
          </a:p>
          <a:p>
            <a:pPr lvl="1"/>
            <a:r>
              <a:rPr lang="en-US" sz="2000" dirty="0" smtClean="0"/>
              <a:t>Auto-generated file with identifiers from main.xml, strings.xml, and elsewhere</a:t>
            </a:r>
          </a:p>
          <a:p>
            <a:r>
              <a:rPr lang="en-US" sz="2000" b="1" dirty="0" smtClean="0"/>
              <a:t>AndroidManifest.xml</a:t>
            </a:r>
          </a:p>
          <a:p>
            <a:pPr lvl="1"/>
            <a:r>
              <a:rPr lang="en-US" sz="2000" dirty="0" smtClean="0"/>
              <a:t>Declares all the app’s components</a:t>
            </a:r>
          </a:p>
          <a:p>
            <a:pPr lvl="1"/>
            <a:r>
              <a:rPr lang="en-US" sz="2000" dirty="0" smtClean="0"/>
              <a:t>Names libraries app needs to be linked against</a:t>
            </a:r>
          </a:p>
          <a:p>
            <a:pPr lvl="1"/>
            <a:r>
              <a:rPr lang="en-US" sz="2000" dirty="0" smtClean="0"/>
              <a:t>Identifies permissions the app expects to be granted</a:t>
            </a:r>
            <a:endParaRPr lang="en-US" sz="2000" dirty="0"/>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24</a:t>
            </a:fld>
            <a:endParaRPr lang="en-US"/>
          </a:p>
        </p:txBody>
      </p:sp>
    </p:spTree>
    <p:custDataLst>
      <p:tags r:id="rId1"/>
    </p:custDataLst>
    <p:extLst>
      <p:ext uri="{BB962C8B-B14F-4D97-AF65-F5344CB8AC3E}">
        <p14:creationId xmlns:p14="http://schemas.microsoft.com/office/powerpoint/2010/main" val="2559893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dirty="0" err="1" smtClean="0"/>
              <a:t>src</a:t>
            </a:r>
            <a:r>
              <a:rPr lang="en-US" dirty="0" smtClean="0"/>
              <a:t>/</a:t>
            </a:r>
            <a:r>
              <a:rPr lang="en-US" b="1" dirty="0" smtClean="0"/>
              <a:t>HelloAndroid.java</a:t>
            </a:r>
          </a:p>
        </p:txBody>
      </p:sp>
      <p:sp>
        <p:nvSpPr>
          <p:cNvPr id="5" name="Content Placeholder 4"/>
          <p:cNvSpPr>
            <a:spLocks noGrp="1"/>
          </p:cNvSpPr>
          <p:nvPr>
            <p:ph idx="1"/>
            <p:custDataLst>
              <p:tags r:id="rId3"/>
            </p:custDataLst>
          </p:nvPr>
        </p:nvSpPr>
        <p:spPr/>
        <p:txBody>
          <a:bodyPr>
            <a:noAutofit/>
          </a:bodyPr>
          <a:lstStyle/>
          <a:p>
            <a:r>
              <a:rPr lang="en-US" sz="2400" dirty="0" smtClean="0"/>
              <a:t>Activity which is started when app executes</a:t>
            </a:r>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25</a:t>
            </a:fld>
            <a:endParaRPr lang="en-US"/>
          </a:p>
        </p:txBody>
      </p:sp>
      <p:pic>
        <p:nvPicPr>
          <p:cNvPr id="96258" name="Picture 2"/>
          <p:cNvPicPr>
            <a:picLocks noChangeAspect="1" noChangeArrowheads="1"/>
          </p:cNvPicPr>
          <p:nvPr>
            <p:custDataLst>
              <p:tags r:id="rId5"/>
            </p:custDataLst>
          </p:nvPr>
        </p:nvPicPr>
        <p:blipFill>
          <a:blip r:embed="rId7" cstate="print"/>
          <a:srcRect/>
          <a:stretch>
            <a:fillRect/>
          </a:stretch>
        </p:blipFill>
        <p:spPr bwMode="auto">
          <a:xfrm>
            <a:off x="2057400" y="2667000"/>
            <a:ext cx="4724400" cy="377464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44560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dirty="0" smtClean="0"/>
              <a:t>res/layout/</a:t>
            </a:r>
            <a:r>
              <a:rPr lang="en-US" b="1" dirty="0" smtClean="0"/>
              <a:t>main.xml</a:t>
            </a:r>
          </a:p>
        </p:txBody>
      </p:sp>
      <p:sp>
        <p:nvSpPr>
          <p:cNvPr id="5" name="Content Placeholder 4"/>
          <p:cNvSpPr>
            <a:spLocks noGrp="1"/>
          </p:cNvSpPr>
          <p:nvPr>
            <p:ph idx="1"/>
            <p:custDataLst>
              <p:tags r:id="rId3"/>
            </p:custDataLst>
          </p:nvPr>
        </p:nvSpPr>
        <p:spPr/>
        <p:txBody>
          <a:bodyPr>
            <a:noAutofit/>
          </a:bodyPr>
          <a:lstStyle/>
          <a:p>
            <a:r>
              <a:rPr lang="en-US" sz="2400" dirty="0" smtClean="0"/>
              <a:t>Declares layouts &amp; widgets for the activity</a:t>
            </a:r>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26</a:t>
            </a:fld>
            <a:endParaRPr lang="en-US"/>
          </a:p>
        </p:txBody>
      </p:sp>
      <p:pic>
        <p:nvPicPr>
          <p:cNvPr id="97282" name="Picture 2"/>
          <p:cNvPicPr>
            <a:picLocks noChangeAspect="1" noChangeArrowheads="1"/>
          </p:cNvPicPr>
          <p:nvPr>
            <p:custDataLst>
              <p:tags r:id="rId5"/>
            </p:custDataLst>
          </p:nvPr>
        </p:nvPicPr>
        <p:blipFill>
          <a:blip r:embed="rId13" cstate="print"/>
          <a:srcRect/>
          <a:stretch>
            <a:fillRect/>
          </a:stretch>
        </p:blipFill>
        <p:spPr bwMode="auto">
          <a:xfrm>
            <a:off x="457200" y="2438400"/>
            <a:ext cx="6342222" cy="3505200"/>
          </a:xfrm>
          <a:prstGeom prst="rect">
            <a:avLst/>
          </a:prstGeom>
          <a:noFill/>
          <a:ln w="9525">
            <a:noFill/>
            <a:miter lim="800000"/>
            <a:headEnd/>
            <a:tailEnd/>
          </a:ln>
        </p:spPr>
      </p:pic>
      <p:pic>
        <p:nvPicPr>
          <p:cNvPr id="97284" name="Picture 4" descr="http://developer.android.com/images/viewgroup.png"/>
          <p:cNvPicPr>
            <a:picLocks noChangeAspect="1" noChangeArrowheads="1"/>
          </p:cNvPicPr>
          <p:nvPr>
            <p:custDataLst>
              <p:tags r:id="rId6"/>
            </p:custDataLst>
          </p:nvPr>
        </p:nvPicPr>
        <p:blipFill>
          <a:blip r:embed="rId14" cstate="print"/>
          <a:srcRect/>
          <a:stretch>
            <a:fillRect/>
          </a:stretch>
        </p:blipFill>
        <p:spPr bwMode="auto">
          <a:xfrm>
            <a:off x="5562600" y="3429000"/>
            <a:ext cx="2971800" cy="2009776"/>
          </a:xfrm>
          <a:prstGeom prst="rect">
            <a:avLst/>
          </a:prstGeom>
          <a:noFill/>
        </p:spPr>
      </p:pic>
      <p:cxnSp>
        <p:nvCxnSpPr>
          <p:cNvPr id="7" name="Straight Arrow Connector 6"/>
          <p:cNvCxnSpPr/>
          <p:nvPr>
            <p:custDataLst>
              <p:tags r:id="rId7"/>
            </p:custDataLst>
          </p:nvPr>
        </p:nvCxnSpPr>
        <p:spPr>
          <a:xfrm rot="10800000">
            <a:off x="4495800" y="4953000"/>
            <a:ext cx="1066800" cy="7620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custDataLst>
              <p:tags r:id="rId8"/>
            </p:custDataLst>
          </p:nvPr>
        </p:nvCxnSpPr>
        <p:spPr>
          <a:xfrm rot="10800000">
            <a:off x="4572000" y="4267200"/>
            <a:ext cx="1752600" cy="68580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custDataLst>
              <p:tags r:id="rId9"/>
            </p:custDataLst>
          </p:nvPr>
        </p:nvCxnSpPr>
        <p:spPr>
          <a:xfrm rot="10800000">
            <a:off x="4648200" y="3048000"/>
            <a:ext cx="2057400" cy="45720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custDataLst>
              <p:tags r:id="rId10"/>
            </p:custDataLst>
          </p:nvPr>
        </p:nvSpPr>
        <p:spPr>
          <a:xfrm>
            <a:off x="1219200" y="6400800"/>
            <a:ext cx="6705600" cy="338554"/>
          </a:xfrm>
          <a:prstGeom prst="rect">
            <a:avLst/>
          </a:prstGeom>
          <a:noFill/>
        </p:spPr>
        <p:txBody>
          <a:bodyPr wrap="square" rtlCol="0">
            <a:spAutoFit/>
          </a:bodyPr>
          <a:lstStyle/>
          <a:p>
            <a:pPr algn="ctr"/>
            <a:r>
              <a:rPr lang="en-US" sz="1600" dirty="0" smtClean="0"/>
              <a:t>Tree from: </a:t>
            </a:r>
            <a:r>
              <a:rPr lang="en-US" sz="1600" dirty="0" smtClean="0">
                <a:hlinkClick r:id="rId15"/>
              </a:rPr>
              <a:t>http://developer.android.com/guide/topics/ui/index.html</a:t>
            </a:r>
            <a:endParaRPr lang="en-US" sz="1600" dirty="0"/>
          </a:p>
        </p:txBody>
      </p:sp>
    </p:spTree>
    <p:custDataLst>
      <p:tags r:id="rId1"/>
    </p:custDataLst>
    <p:extLst>
      <p:ext uri="{BB962C8B-B14F-4D97-AF65-F5344CB8AC3E}">
        <p14:creationId xmlns:p14="http://schemas.microsoft.com/office/powerpoint/2010/main" val="2001092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Various Layouts</a:t>
            </a:r>
            <a:endParaRPr lang="en-US" dirty="0"/>
          </a:p>
        </p:txBody>
      </p:sp>
      <p:pic>
        <p:nvPicPr>
          <p:cNvPr id="23554" name="Picture 2"/>
          <p:cNvPicPr>
            <a:picLocks noChangeAspect="1" noChangeArrowheads="1"/>
          </p:cNvPicPr>
          <p:nvPr>
            <p:custDataLst>
              <p:tags r:id="rId3"/>
            </p:custDataLst>
          </p:nvPr>
        </p:nvPicPr>
        <p:blipFill>
          <a:blip r:embed="rId7" cstate="print"/>
          <a:srcRect/>
          <a:stretch>
            <a:fillRect/>
          </a:stretch>
        </p:blipFill>
        <p:spPr bwMode="auto">
          <a:xfrm>
            <a:off x="457200" y="2133600"/>
            <a:ext cx="8153400" cy="3598059"/>
          </a:xfrm>
          <a:prstGeom prst="rect">
            <a:avLst/>
          </a:prstGeom>
          <a:noFill/>
          <a:ln w="9525">
            <a:noFill/>
            <a:miter lim="800000"/>
            <a:headEnd/>
            <a:tailEnd/>
          </a:ln>
        </p:spPr>
      </p:pic>
      <p:sp>
        <p:nvSpPr>
          <p:cNvPr id="4" name="TextBox 3"/>
          <p:cNvSpPr txBox="1"/>
          <p:nvPr>
            <p:custDataLst>
              <p:tags r:id="rId4"/>
            </p:custDataLst>
          </p:nvPr>
        </p:nvSpPr>
        <p:spPr>
          <a:xfrm>
            <a:off x="990600" y="6248400"/>
            <a:ext cx="7239000" cy="369332"/>
          </a:xfrm>
          <a:prstGeom prst="rect">
            <a:avLst/>
          </a:prstGeom>
          <a:noFill/>
        </p:spPr>
        <p:txBody>
          <a:bodyPr wrap="square" rtlCol="0">
            <a:spAutoFit/>
          </a:bodyPr>
          <a:lstStyle/>
          <a:p>
            <a:pPr algn="ctr"/>
            <a:r>
              <a:rPr lang="en-US" dirty="0" smtClean="0">
                <a:hlinkClick r:id="rId8"/>
              </a:rPr>
              <a:t>http://developer.android.com/resources/tutorials/views/index.html</a:t>
            </a:r>
            <a:endParaRPr lang="en-US" dirty="0"/>
          </a:p>
        </p:txBody>
      </p:sp>
      <p:sp>
        <p:nvSpPr>
          <p:cNvPr id="5" name="Slide Number Placeholder 4"/>
          <p:cNvSpPr>
            <a:spLocks noGrp="1"/>
          </p:cNvSpPr>
          <p:nvPr>
            <p:ph type="sldNum" sz="quarter" idx="12"/>
            <p:custDataLst>
              <p:tags r:id="rId5"/>
            </p:custDataLst>
          </p:nvPr>
        </p:nvSpPr>
        <p:spPr/>
        <p:txBody>
          <a:bodyPr/>
          <a:lstStyle/>
          <a:p>
            <a:fld id="{374E9322-ADF7-42DC-A84A-F7705813E879}" type="slidenum">
              <a:rPr lang="en-US" smtClean="0"/>
              <a:pPr/>
              <a:t>27</a:t>
            </a:fld>
            <a:endParaRPr lang="en-US" dirty="0"/>
          </a:p>
        </p:txBody>
      </p:sp>
    </p:spTree>
    <p:custDataLst>
      <p:tags r:id="rId1"/>
    </p:custDataLst>
    <p:extLst>
      <p:ext uri="{BB962C8B-B14F-4D97-AF65-F5344CB8AC3E}">
        <p14:creationId xmlns:p14="http://schemas.microsoft.com/office/powerpoint/2010/main" val="2635821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Various Widgets</a:t>
            </a:r>
            <a:endParaRPr lang="en-US" dirty="0"/>
          </a:p>
        </p:txBody>
      </p:sp>
      <p:pic>
        <p:nvPicPr>
          <p:cNvPr id="36867" name="Picture 3"/>
          <p:cNvPicPr>
            <a:picLocks noChangeAspect="1" noChangeArrowheads="1"/>
          </p:cNvPicPr>
          <p:nvPr>
            <p:custDataLst>
              <p:tags r:id="rId3"/>
            </p:custDataLst>
          </p:nvPr>
        </p:nvPicPr>
        <p:blipFill>
          <a:blip r:embed="rId8" cstate="print"/>
          <a:srcRect/>
          <a:stretch>
            <a:fillRect/>
          </a:stretch>
        </p:blipFill>
        <p:spPr bwMode="auto">
          <a:xfrm>
            <a:off x="1676400" y="3886200"/>
            <a:ext cx="5493845" cy="2419376"/>
          </a:xfrm>
          <a:prstGeom prst="rect">
            <a:avLst/>
          </a:prstGeom>
          <a:noFill/>
          <a:ln w="9525">
            <a:noFill/>
            <a:miter lim="800000"/>
            <a:headEnd/>
            <a:tailEnd/>
          </a:ln>
        </p:spPr>
      </p:pic>
      <p:pic>
        <p:nvPicPr>
          <p:cNvPr id="36868" name="Picture 4"/>
          <p:cNvPicPr>
            <a:picLocks noChangeAspect="1" noChangeArrowheads="1"/>
          </p:cNvPicPr>
          <p:nvPr>
            <p:custDataLst>
              <p:tags r:id="rId4"/>
            </p:custDataLst>
          </p:nvPr>
        </p:nvPicPr>
        <p:blipFill>
          <a:blip r:embed="rId9" cstate="print"/>
          <a:srcRect/>
          <a:stretch>
            <a:fillRect/>
          </a:stretch>
        </p:blipFill>
        <p:spPr bwMode="auto">
          <a:xfrm>
            <a:off x="1752600" y="1371600"/>
            <a:ext cx="5486400" cy="2434264"/>
          </a:xfrm>
          <a:prstGeom prst="rect">
            <a:avLst/>
          </a:prstGeom>
          <a:noFill/>
          <a:ln w="9525">
            <a:noFill/>
            <a:miter lim="800000"/>
            <a:headEnd/>
            <a:tailEnd/>
          </a:ln>
        </p:spPr>
      </p:pic>
      <p:sp>
        <p:nvSpPr>
          <p:cNvPr id="6" name="TextBox 5"/>
          <p:cNvSpPr txBox="1"/>
          <p:nvPr>
            <p:custDataLst>
              <p:tags r:id="rId5"/>
            </p:custDataLst>
          </p:nvPr>
        </p:nvSpPr>
        <p:spPr>
          <a:xfrm>
            <a:off x="990600" y="6488668"/>
            <a:ext cx="7239000" cy="369332"/>
          </a:xfrm>
          <a:prstGeom prst="rect">
            <a:avLst/>
          </a:prstGeom>
          <a:noFill/>
        </p:spPr>
        <p:txBody>
          <a:bodyPr wrap="square" rtlCol="0">
            <a:spAutoFit/>
          </a:bodyPr>
          <a:lstStyle/>
          <a:p>
            <a:pPr algn="ctr"/>
            <a:r>
              <a:rPr lang="en-US" dirty="0" smtClean="0">
                <a:hlinkClick r:id="rId10"/>
              </a:rPr>
              <a:t>http://developer.android.com/resources/tutorials/views/index.html</a:t>
            </a:r>
            <a:endParaRPr lang="en-US" dirty="0"/>
          </a:p>
        </p:txBody>
      </p:sp>
      <p:sp>
        <p:nvSpPr>
          <p:cNvPr id="7" name="Slide Number Placeholder 6"/>
          <p:cNvSpPr>
            <a:spLocks noGrp="1"/>
          </p:cNvSpPr>
          <p:nvPr>
            <p:ph type="sldNum" sz="quarter" idx="12"/>
            <p:custDataLst>
              <p:tags r:id="rId6"/>
            </p:custDataLst>
          </p:nvPr>
        </p:nvSpPr>
        <p:spPr/>
        <p:txBody>
          <a:bodyPr/>
          <a:lstStyle/>
          <a:p>
            <a:fld id="{374E9322-ADF7-42DC-A84A-F7705813E879}" type="slidenum">
              <a:rPr lang="en-US" smtClean="0"/>
              <a:pPr/>
              <a:t>28</a:t>
            </a:fld>
            <a:endParaRPr lang="en-US"/>
          </a:p>
        </p:txBody>
      </p:sp>
    </p:spTree>
    <p:custDataLst>
      <p:tags r:id="rId1"/>
    </p:custDataLst>
    <p:extLst>
      <p:ext uri="{BB962C8B-B14F-4D97-AF65-F5344CB8AC3E}">
        <p14:creationId xmlns:p14="http://schemas.microsoft.com/office/powerpoint/2010/main" val="4084111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r>
              <a:rPr lang="en-US" dirty="0" smtClean="0"/>
              <a:t>res/values/</a:t>
            </a:r>
            <a:r>
              <a:rPr lang="en-US" b="1" dirty="0" smtClean="0"/>
              <a:t>strings.xml</a:t>
            </a:r>
          </a:p>
        </p:txBody>
      </p:sp>
      <p:sp>
        <p:nvSpPr>
          <p:cNvPr id="5" name="Content Placeholder 4"/>
          <p:cNvSpPr>
            <a:spLocks noGrp="1"/>
          </p:cNvSpPr>
          <p:nvPr>
            <p:ph idx="1"/>
            <p:custDataLst>
              <p:tags r:id="rId3"/>
            </p:custDataLst>
          </p:nvPr>
        </p:nvSpPr>
        <p:spPr/>
        <p:txBody>
          <a:bodyPr>
            <a:noAutofit/>
          </a:bodyPr>
          <a:lstStyle/>
          <a:p>
            <a:r>
              <a:rPr lang="en-US" sz="2400" dirty="0" smtClean="0"/>
              <a:t>String constants used by app</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Used for supporting </a:t>
            </a:r>
            <a:r>
              <a:rPr lang="en-US" sz="2400" dirty="0" smtClean="0">
                <a:sym typeface="Wingdings" pitchFamily="2" charset="2"/>
              </a:rPr>
              <a:t>Localization</a:t>
            </a:r>
            <a:r>
              <a:rPr lang="en-US" sz="2400" dirty="0" smtClean="0"/>
              <a:t> </a:t>
            </a:r>
          </a:p>
          <a:p>
            <a:pPr lvl="1"/>
            <a:r>
              <a:rPr lang="en-US" sz="2000" dirty="0" smtClean="0"/>
              <a:t>res/values-</a:t>
            </a:r>
            <a:r>
              <a:rPr lang="en-US" sz="2000" b="1" dirty="0" err="1" smtClean="0"/>
              <a:t>es</a:t>
            </a:r>
            <a:r>
              <a:rPr lang="en-US" sz="2000" dirty="0" smtClean="0"/>
              <a:t>/values/strings.xml to support Spanish</a:t>
            </a:r>
          </a:p>
          <a:p>
            <a:pPr lvl="1"/>
            <a:r>
              <a:rPr lang="en-US" sz="2000" dirty="0" smtClean="0"/>
              <a:t>res/values-</a:t>
            </a:r>
            <a:r>
              <a:rPr lang="en-US" sz="2000" b="1" dirty="0" err="1" smtClean="0"/>
              <a:t>fr</a:t>
            </a:r>
            <a:r>
              <a:rPr lang="en-US" sz="2000" dirty="0" smtClean="0"/>
              <a:t>/values/strings.xml to support French</a:t>
            </a:r>
          </a:p>
          <a:p>
            <a:pPr lvl="1"/>
            <a:r>
              <a:rPr lang="en-US" sz="2000" dirty="0" smtClean="0"/>
              <a:t>Etc.</a:t>
            </a:r>
          </a:p>
          <a:p>
            <a:pPr lvl="1"/>
            <a:endParaRPr lang="en-US" sz="2000" dirty="0" smtClean="0"/>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29</a:t>
            </a:fld>
            <a:endParaRPr lang="en-US"/>
          </a:p>
        </p:txBody>
      </p:sp>
      <p:pic>
        <p:nvPicPr>
          <p:cNvPr id="103427" name="Picture 3"/>
          <p:cNvPicPr>
            <a:picLocks noChangeAspect="1" noChangeArrowheads="1"/>
          </p:cNvPicPr>
          <p:nvPr>
            <p:custDataLst>
              <p:tags r:id="rId5"/>
            </p:custDataLst>
          </p:nvPr>
        </p:nvPicPr>
        <p:blipFill>
          <a:blip r:embed="rId7" cstate="print"/>
          <a:srcRect/>
          <a:stretch>
            <a:fillRect/>
          </a:stretch>
        </p:blipFill>
        <p:spPr bwMode="auto">
          <a:xfrm>
            <a:off x="990600" y="2438400"/>
            <a:ext cx="6705600" cy="133444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8570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Brief History</a:t>
            </a:r>
            <a:endParaRPr lang="en-US" dirty="0"/>
          </a:p>
        </p:txBody>
      </p:sp>
      <p:sp>
        <p:nvSpPr>
          <p:cNvPr id="3" name="Content Placeholder 2"/>
          <p:cNvSpPr>
            <a:spLocks noGrp="1"/>
          </p:cNvSpPr>
          <p:nvPr>
            <p:ph idx="1"/>
            <p:custDataLst>
              <p:tags r:id="rId3"/>
            </p:custDataLst>
          </p:nvPr>
        </p:nvSpPr>
        <p:spPr/>
        <p:txBody>
          <a:bodyPr>
            <a:normAutofit fontScale="77500" lnSpcReduction="20000"/>
          </a:bodyPr>
          <a:lstStyle/>
          <a:p>
            <a:r>
              <a:rPr lang="en-US" dirty="0" smtClean="0"/>
              <a:t>2005</a:t>
            </a:r>
          </a:p>
          <a:p>
            <a:pPr lvl="1"/>
            <a:r>
              <a:rPr lang="en-US" dirty="0" smtClean="0"/>
              <a:t>Google acquires startup Android Inc. to start Android platform</a:t>
            </a:r>
          </a:p>
          <a:p>
            <a:pPr lvl="1"/>
            <a:r>
              <a:rPr lang="en-US" dirty="0" smtClean="0"/>
              <a:t>Work on </a:t>
            </a:r>
            <a:r>
              <a:rPr lang="en-US" dirty="0" err="1" smtClean="0"/>
              <a:t>Dalvik</a:t>
            </a:r>
            <a:r>
              <a:rPr lang="en-US" dirty="0" smtClean="0"/>
              <a:t> VM begins</a:t>
            </a:r>
          </a:p>
          <a:p>
            <a:r>
              <a:rPr lang="en-US" dirty="0" smtClean="0"/>
              <a:t>2007</a:t>
            </a:r>
          </a:p>
          <a:p>
            <a:pPr lvl="1"/>
            <a:r>
              <a:rPr lang="en-US" dirty="0" smtClean="0"/>
              <a:t>Open Handset Alliance announced</a:t>
            </a:r>
          </a:p>
          <a:p>
            <a:pPr lvl="1"/>
            <a:r>
              <a:rPr lang="en-US" dirty="0" smtClean="0"/>
              <a:t>Early look at SDK</a:t>
            </a:r>
          </a:p>
          <a:p>
            <a:r>
              <a:rPr lang="en-US" dirty="0" smtClean="0"/>
              <a:t>2008</a:t>
            </a:r>
          </a:p>
          <a:p>
            <a:pPr lvl="1"/>
            <a:r>
              <a:rPr lang="en-US" dirty="0" smtClean="0"/>
              <a:t>Google sponsors 1</a:t>
            </a:r>
            <a:r>
              <a:rPr lang="en-US" baseline="30000" dirty="0" smtClean="0"/>
              <a:t>st</a:t>
            </a:r>
            <a:r>
              <a:rPr lang="en-US" dirty="0" smtClean="0"/>
              <a:t>  Android Developer Challenge</a:t>
            </a:r>
          </a:p>
          <a:p>
            <a:pPr lvl="1"/>
            <a:r>
              <a:rPr lang="en-US" dirty="0" smtClean="0"/>
              <a:t>T-Mobile G1 announced</a:t>
            </a:r>
          </a:p>
          <a:p>
            <a:pPr lvl="1"/>
            <a:r>
              <a:rPr lang="en-US" dirty="0" smtClean="0"/>
              <a:t>SDK 1.0 released</a:t>
            </a:r>
          </a:p>
          <a:p>
            <a:pPr lvl="1"/>
            <a:r>
              <a:rPr lang="en-US" dirty="0" smtClean="0"/>
              <a:t>Android released open source (Apache License)</a:t>
            </a:r>
          </a:p>
          <a:p>
            <a:pPr lvl="1"/>
            <a:r>
              <a:rPr lang="en-US" dirty="0" smtClean="0"/>
              <a:t>Android Dev Phone 1 released</a:t>
            </a:r>
          </a:p>
          <a:p>
            <a:endParaRPr lang="en-US" dirty="0"/>
          </a:p>
        </p:txBody>
      </p:sp>
      <p:sp>
        <p:nvSpPr>
          <p:cNvPr id="4" name="TextBox 3"/>
          <p:cNvSpPr txBox="1"/>
          <p:nvPr>
            <p:custDataLst>
              <p:tags r:id="rId4"/>
            </p:custDataLst>
          </p:nvPr>
        </p:nvSpPr>
        <p:spPr>
          <a:xfrm>
            <a:off x="1371600" y="6324600"/>
            <a:ext cx="6400800" cy="369332"/>
          </a:xfrm>
          <a:prstGeom prst="rect">
            <a:avLst/>
          </a:prstGeom>
          <a:noFill/>
        </p:spPr>
        <p:txBody>
          <a:bodyPr wrap="square" rtlCol="0">
            <a:spAutoFit/>
          </a:bodyPr>
          <a:lstStyle/>
          <a:p>
            <a:pPr algn="ctr"/>
            <a:r>
              <a:rPr lang="en-US" dirty="0" smtClean="0"/>
              <a:t>Pro Android by </a:t>
            </a:r>
            <a:r>
              <a:rPr lang="en-US" dirty="0" err="1" smtClean="0"/>
              <a:t>Hashimi</a:t>
            </a:r>
            <a:r>
              <a:rPr lang="en-US" dirty="0" smtClean="0"/>
              <a:t> &amp; </a:t>
            </a:r>
            <a:r>
              <a:rPr lang="en-US" dirty="0" err="1" smtClean="0"/>
              <a:t>Komatineni</a:t>
            </a:r>
            <a:r>
              <a:rPr lang="en-US" dirty="0" smtClean="0"/>
              <a:t> (2009)</a:t>
            </a:r>
            <a:endParaRPr lang="en-US" dirty="0"/>
          </a:p>
        </p:txBody>
      </p:sp>
      <p:sp>
        <p:nvSpPr>
          <p:cNvPr id="5" name="Slide Number Placeholder 4"/>
          <p:cNvSpPr>
            <a:spLocks noGrp="1"/>
          </p:cNvSpPr>
          <p:nvPr>
            <p:ph type="sldNum" sz="quarter" idx="12"/>
            <p:custDataLst>
              <p:tags r:id="rId5"/>
            </p:custDataLst>
          </p:nvPr>
        </p:nvSpPr>
        <p:spPr/>
        <p:txBody>
          <a:bodyPr/>
          <a:lstStyle/>
          <a:p>
            <a:fld id="{374E9322-ADF7-42DC-A84A-F7705813E879}" type="slidenum">
              <a:rPr lang="en-US" smtClean="0"/>
              <a:pPr/>
              <a:t>3</a:t>
            </a:fld>
            <a:endParaRPr lang="en-US"/>
          </a:p>
        </p:txBody>
      </p:sp>
    </p:spTree>
    <p:custDataLst>
      <p:tags r:id="rId1"/>
    </p:custDataLst>
    <p:extLst>
      <p:ext uri="{BB962C8B-B14F-4D97-AF65-F5344CB8AC3E}">
        <p14:creationId xmlns:p14="http://schemas.microsoft.com/office/powerpoint/2010/main" val="2794116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r>
              <a:rPr lang="en-US" dirty="0" smtClean="0"/>
              <a:t>gen/</a:t>
            </a:r>
            <a:r>
              <a:rPr lang="en-US" b="1" dirty="0" smtClean="0"/>
              <a:t>R.java</a:t>
            </a:r>
          </a:p>
        </p:txBody>
      </p:sp>
      <p:sp>
        <p:nvSpPr>
          <p:cNvPr id="5" name="Content Placeholder 4"/>
          <p:cNvSpPr>
            <a:spLocks noGrp="1"/>
          </p:cNvSpPr>
          <p:nvPr>
            <p:ph idx="1"/>
            <p:custDataLst>
              <p:tags r:id="rId3"/>
            </p:custDataLst>
          </p:nvPr>
        </p:nvSpPr>
        <p:spPr/>
        <p:txBody>
          <a:bodyPr>
            <a:noAutofit/>
          </a:bodyPr>
          <a:lstStyle/>
          <a:p>
            <a:r>
              <a:rPr lang="en-US" sz="2400" dirty="0" smtClean="0"/>
              <a:t>Auto-generated file with identifiers from main.xml, strings.xml, and elsewhere</a:t>
            </a:r>
          </a:p>
          <a:p>
            <a:endParaRPr lang="en-US" sz="2400" dirty="0" smtClean="0"/>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30</a:t>
            </a:fld>
            <a:endParaRPr lang="en-US"/>
          </a:p>
        </p:txBody>
      </p:sp>
      <p:pic>
        <p:nvPicPr>
          <p:cNvPr id="104451" name="Picture 3"/>
          <p:cNvPicPr>
            <a:picLocks noChangeAspect="1" noChangeArrowheads="1"/>
          </p:cNvPicPr>
          <p:nvPr>
            <p:custDataLst>
              <p:tags r:id="rId5"/>
            </p:custDataLst>
          </p:nvPr>
        </p:nvPicPr>
        <p:blipFill>
          <a:blip r:embed="rId8" cstate="print"/>
          <a:srcRect/>
          <a:stretch>
            <a:fillRect/>
          </a:stretch>
        </p:blipFill>
        <p:spPr bwMode="auto">
          <a:xfrm>
            <a:off x="1828800" y="2590800"/>
            <a:ext cx="4724400" cy="3753140"/>
          </a:xfrm>
          <a:prstGeom prst="rect">
            <a:avLst/>
          </a:prstGeom>
          <a:noFill/>
          <a:ln w="9525">
            <a:noFill/>
            <a:miter lim="800000"/>
            <a:headEnd/>
            <a:tailEnd/>
          </a:ln>
        </p:spPr>
      </p:pic>
      <p:sp>
        <p:nvSpPr>
          <p:cNvPr id="8" name="TextBox 7"/>
          <p:cNvSpPr txBox="1"/>
          <p:nvPr>
            <p:custDataLst>
              <p:tags r:id="rId6"/>
            </p:custDataLst>
          </p:nvPr>
        </p:nvSpPr>
        <p:spPr>
          <a:xfrm>
            <a:off x="7162800" y="3352800"/>
            <a:ext cx="1371600" cy="830997"/>
          </a:xfrm>
          <a:prstGeom prst="rect">
            <a:avLst/>
          </a:prstGeom>
          <a:noFill/>
        </p:spPr>
        <p:txBody>
          <a:bodyPr wrap="square" rtlCol="0">
            <a:spAutoFit/>
          </a:bodyPr>
          <a:lstStyle/>
          <a:p>
            <a:pPr algn="ctr"/>
            <a:r>
              <a:rPr lang="en-US" sz="2400" dirty="0" smtClean="0">
                <a:solidFill>
                  <a:srgbClr val="C00000"/>
                </a:solidFill>
              </a:rPr>
              <a:t>Do not modify!</a:t>
            </a:r>
            <a:endParaRPr lang="en-US" sz="2400" dirty="0">
              <a:solidFill>
                <a:srgbClr val="C00000"/>
              </a:solidFill>
            </a:endParaRPr>
          </a:p>
        </p:txBody>
      </p:sp>
    </p:spTree>
    <p:custDataLst>
      <p:tags r:id="rId1"/>
    </p:custDataLst>
    <p:extLst>
      <p:ext uri="{BB962C8B-B14F-4D97-AF65-F5344CB8AC3E}">
        <p14:creationId xmlns:p14="http://schemas.microsoft.com/office/powerpoint/2010/main" val="1529500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r>
              <a:rPr lang="en-US" b="1" dirty="0" smtClean="0"/>
              <a:t>AndroidManifest.xml</a:t>
            </a:r>
          </a:p>
        </p:txBody>
      </p:sp>
      <p:sp>
        <p:nvSpPr>
          <p:cNvPr id="5" name="Content Placeholder 4"/>
          <p:cNvSpPr>
            <a:spLocks noGrp="1"/>
          </p:cNvSpPr>
          <p:nvPr>
            <p:ph idx="1"/>
            <p:custDataLst>
              <p:tags r:id="rId3"/>
            </p:custDataLst>
          </p:nvPr>
        </p:nvSpPr>
        <p:spPr/>
        <p:txBody>
          <a:bodyPr>
            <a:noAutofit/>
          </a:bodyPr>
          <a:lstStyle/>
          <a:p>
            <a:r>
              <a:rPr lang="en-US" sz="2400" dirty="0" smtClean="0"/>
              <a:t>Declares all the app’s components</a:t>
            </a:r>
          </a:p>
          <a:p>
            <a:r>
              <a:rPr lang="en-US" sz="2400" dirty="0" smtClean="0"/>
              <a:t>Names libraries app needs to be linked against</a:t>
            </a:r>
          </a:p>
          <a:p>
            <a:r>
              <a:rPr lang="en-US" sz="2400" dirty="0" smtClean="0"/>
              <a:t>Identifies permissions the app expects to be granted</a:t>
            </a:r>
          </a:p>
          <a:p>
            <a:endParaRPr lang="en-US" sz="2400" dirty="0" smtClean="0"/>
          </a:p>
        </p:txBody>
      </p:sp>
      <p:sp>
        <p:nvSpPr>
          <p:cNvPr id="3" name="Slide Number Placeholder 2"/>
          <p:cNvSpPr>
            <a:spLocks noGrp="1"/>
          </p:cNvSpPr>
          <p:nvPr>
            <p:ph type="sldNum" sz="quarter" idx="12"/>
            <p:custDataLst>
              <p:tags r:id="rId4"/>
            </p:custDataLst>
          </p:nvPr>
        </p:nvSpPr>
        <p:spPr/>
        <p:txBody>
          <a:bodyPr/>
          <a:lstStyle/>
          <a:p>
            <a:fld id="{374E9322-ADF7-42DC-A84A-F7705813E879}" type="slidenum">
              <a:rPr lang="en-US" smtClean="0"/>
              <a:pPr/>
              <a:t>31</a:t>
            </a:fld>
            <a:endParaRPr lang="en-US"/>
          </a:p>
        </p:txBody>
      </p:sp>
      <p:pic>
        <p:nvPicPr>
          <p:cNvPr id="105475" name="Picture 3"/>
          <p:cNvPicPr>
            <a:picLocks noChangeAspect="1" noChangeArrowheads="1"/>
          </p:cNvPicPr>
          <p:nvPr>
            <p:custDataLst>
              <p:tags r:id="rId5"/>
            </p:custDataLst>
          </p:nvPr>
        </p:nvPicPr>
        <p:blipFill>
          <a:blip r:embed="rId8" cstate="print"/>
          <a:srcRect/>
          <a:stretch>
            <a:fillRect/>
          </a:stretch>
        </p:blipFill>
        <p:spPr bwMode="auto">
          <a:xfrm>
            <a:off x="838200" y="3276600"/>
            <a:ext cx="7307400" cy="2895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35295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Four Application Components</a:t>
            </a:r>
            <a:endParaRPr lang="en-US" dirty="0"/>
          </a:p>
        </p:txBody>
      </p:sp>
      <p:sp>
        <p:nvSpPr>
          <p:cNvPr id="3" name="Content Placeholder 2"/>
          <p:cNvSpPr>
            <a:spLocks noGrp="1"/>
          </p:cNvSpPr>
          <p:nvPr>
            <p:ph idx="1"/>
            <p:custDataLst>
              <p:tags r:id="rId3"/>
            </p:custDataLst>
          </p:nvPr>
        </p:nvSpPr>
        <p:spPr>
          <a:xfrm>
            <a:off x="457200" y="1600200"/>
            <a:ext cx="8229600" cy="4800600"/>
          </a:xfrm>
        </p:spPr>
        <p:txBody>
          <a:bodyPr>
            <a:noAutofit/>
          </a:bodyPr>
          <a:lstStyle/>
          <a:p>
            <a:pPr marL="514350" indent="-514350">
              <a:buFont typeface="+mj-lt"/>
              <a:buAutoNum type="arabicPeriod"/>
            </a:pPr>
            <a:r>
              <a:rPr lang="en-US" sz="2400" b="1" dirty="0" smtClean="0"/>
              <a:t>Activities</a:t>
            </a:r>
          </a:p>
          <a:p>
            <a:pPr lvl="1"/>
            <a:r>
              <a:rPr lang="en-US" sz="2000" dirty="0" smtClean="0"/>
              <a:t>Presents a visual UI for a single endeavor</a:t>
            </a:r>
          </a:p>
          <a:p>
            <a:pPr lvl="1"/>
            <a:r>
              <a:rPr lang="en-US" sz="2000" dirty="0" smtClean="0"/>
              <a:t>Single app may be composed of several activities</a:t>
            </a:r>
          </a:p>
          <a:p>
            <a:pPr lvl="1"/>
            <a:r>
              <a:rPr lang="en-US" sz="2000" dirty="0" smtClean="0"/>
              <a:t>Examples: list of photos, buttons to start/stop a song</a:t>
            </a:r>
          </a:p>
          <a:p>
            <a:pPr marL="514350" indent="-514350">
              <a:buFont typeface="+mj-lt"/>
              <a:buAutoNum type="arabicPeriod"/>
            </a:pPr>
            <a:r>
              <a:rPr lang="en-US" sz="2400" b="1" dirty="0" smtClean="0"/>
              <a:t>Services</a:t>
            </a:r>
          </a:p>
          <a:p>
            <a:pPr lvl="1"/>
            <a:r>
              <a:rPr lang="en-US" sz="2000" dirty="0" smtClean="0"/>
              <a:t>Performs background work (no UI)</a:t>
            </a:r>
          </a:p>
          <a:p>
            <a:pPr lvl="1"/>
            <a:r>
              <a:rPr lang="en-US" sz="2000" dirty="0" smtClean="0"/>
              <a:t>Examples: play background music, retrieve data over a network</a:t>
            </a:r>
          </a:p>
          <a:p>
            <a:pPr marL="514350" indent="-514350">
              <a:buFont typeface="+mj-lt"/>
              <a:buAutoNum type="arabicPeriod"/>
            </a:pPr>
            <a:r>
              <a:rPr lang="en-US" sz="2400" b="1" dirty="0" smtClean="0"/>
              <a:t>Broadcast Receivers</a:t>
            </a:r>
          </a:p>
          <a:p>
            <a:pPr marL="731520" lvl="1" indent="-365760"/>
            <a:r>
              <a:rPr lang="en-US" sz="2000" dirty="0" smtClean="0"/>
              <a:t>Receives and reacts to broadcast announcements (no UI)</a:t>
            </a:r>
          </a:p>
          <a:p>
            <a:pPr marL="731520" lvl="1" indent="-365760"/>
            <a:r>
              <a:rPr lang="en-US" sz="2000" dirty="0" smtClean="0"/>
              <a:t>Broadcast examples: battery is low, </a:t>
            </a:r>
            <a:r>
              <a:rPr lang="en-US" sz="2000" dirty="0" err="1" smtClean="0"/>
              <a:t>pic</a:t>
            </a:r>
            <a:r>
              <a:rPr lang="en-US" sz="2000" dirty="0" smtClean="0"/>
              <a:t> is taken, </a:t>
            </a:r>
            <a:r>
              <a:rPr lang="en-US" sz="2000" dirty="0" err="1" smtClean="0"/>
              <a:t>lang</a:t>
            </a:r>
            <a:r>
              <a:rPr lang="en-US" sz="2000" dirty="0" smtClean="0"/>
              <a:t> </a:t>
            </a:r>
            <a:r>
              <a:rPr lang="en-US" sz="2000" dirty="0" err="1" smtClean="0"/>
              <a:t>pref</a:t>
            </a:r>
            <a:r>
              <a:rPr lang="en-US" sz="2000" dirty="0" smtClean="0"/>
              <a:t> changed</a:t>
            </a:r>
          </a:p>
          <a:p>
            <a:pPr marL="514350" indent="-514350">
              <a:buFont typeface="+mj-lt"/>
              <a:buAutoNum type="arabicPeriod"/>
            </a:pPr>
            <a:r>
              <a:rPr lang="en-US" sz="2400" b="1" dirty="0" smtClean="0"/>
              <a:t>Content Providers</a:t>
            </a:r>
          </a:p>
          <a:p>
            <a:pPr marL="731520" lvl="1" indent="-365760"/>
            <a:r>
              <a:rPr lang="en-US" sz="2000" dirty="0" smtClean="0"/>
              <a:t>Provides app data to other applications (no UI)</a:t>
            </a:r>
          </a:p>
          <a:p>
            <a:pPr marL="731520" lvl="1" indent="-365760"/>
            <a:r>
              <a:rPr lang="en-US" sz="2000" dirty="0" smtClean="0"/>
              <a:t>Examples: share contact info from </a:t>
            </a:r>
            <a:r>
              <a:rPr lang="en-US" sz="2000" dirty="0" err="1" smtClean="0"/>
              <a:t>SQLite</a:t>
            </a:r>
            <a:r>
              <a:rPr lang="en-US" sz="2000" dirty="0" smtClean="0"/>
              <a:t>, image from the file system</a:t>
            </a:r>
            <a:endParaRPr lang="en-US" sz="2000" dirty="0"/>
          </a:p>
        </p:txBody>
      </p:sp>
      <p:sp>
        <p:nvSpPr>
          <p:cNvPr id="4" name="Slide Number Placeholder 3"/>
          <p:cNvSpPr>
            <a:spLocks noGrp="1"/>
          </p:cNvSpPr>
          <p:nvPr>
            <p:ph type="sldNum" sz="quarter" idx="12"/>
            <p:custDataLst>
              <p:tags r:id="rId4"/>
            </p:custDataLst>
          </p:nvPr>
        </p:nvSpPr>
        <p:spPr/>
        <p:txBody>
          <a:bodyPr/>
          <a:lstStyle/>
          <a:p>
            <a:fld id="{374E9322-ADF7-42DC-A84A-F7705813E879}" type="slidenum">
              <a:rPr lang="en-US" smtClean="0"/>
              <a:pPr/>
              <a:t>32</a:t>
            </a:fld>
            <a:endParaRPr lang="en-US"/>
          </a:p>
        </p:txBody>
      </p:sp>
    </p:spTree>
    <p:custDataLst>
      <p:tags r:id="rId1"/>
    </p:custDataLst>
    <p:extLst>
      <p:ext uri="{BB962C8B-B14F-4D97-AF65-F5344CB8AC3E}">
        <p14:creationId xmlns:p14="http://schemas.microsoft.com/office/powerpoint/2010/main" val="3529456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SDK Samples</a:t>
            </a:r>
            <a:endParaRPr lang="en-US" dirty="0"/>
          </a:p>
        </p:txBody>
      </p:sp>
      <p:pic>
        <p:nvPicPr>
          <p:cNvPr id="24580" name="Picture 4" descr="http://developer.android.com/resources/samples/images/Snake.png"/>
          <p:cNvPicPr>
            <a:picLocks noChangeAspect="1" noChangeArrowheads="1"/>
          </p:cNvPicPr>
          <p:nvPr>
            <p:custDataLst>
              <p:tags r:id="rId3"/>
            </p:custDataLst>
          </p:nvPr>
        </p:nvPicPr>
        <p:blipFill>
          <a:blip r:embed="rId9" cstate="print"/>
          <a:srcRect/>
          <a:stretch>
            <a:fillRect/>
          </a:stretch>
        </p:blipFill>
        <p:spPr bwMode="auto">
          <a:xfrm>
            <a:off x="228600" y="762000"/>
            <a:ext cx="2057400" cy="3086100"/>
          </a:xfrm>
          <a:prstGeom prst="rect">
            <a:avLst/>
          </a:prstGeom>
          <a:noFill/>
        </p:spPr>
      </p:pic>
      <p:pic>
        <p:nvPicPr>
          <p:cNvPr id="24582" name="Picture 6" descr="Screenshot 2"/>
          <p:cNvPicPr>
            <a:picLocks noChangeAspect="1" noChangeArrowheads="1"/>
          </p:cNvPicPr>
          <p:nvPr>
            <p:custDataLst>
              <p:tags r:id="rId4"/>
            </p:custDataLst>
          </p:nvPr>
        </p:nvPicPr>
        <p:blipFill>
          <a:blip r:embed="rId10" cstate="print"/>
          <a:srcRect/>
          <a:stretch>
            <a:fillRect/>
          </a:stretch>
        </p:blipFill>
        <p:spPr bwMode="auto">
          <a:xfrm>
            <a:off x="1371600" y="2743200"/>
            <a:ext cx="2209800" cy="3314700"/>
          </a:xfrm>
          <a:prstGeom prst="rect">
            <a:avLst/>
          </a:prstGeom>
          <a:noFill/>
        </p:spPr>
      </p:pic>
      <p:pic>
        <p:nvPicPr>
          <p:cNvPr id="24586" name="Picture 10" descr="http://developer.android.com/resources/samples/images/sample_lunarlander.png"/>
          <p:cNvPicPr>
            <a:picLocks noChangeAspect="1" noChangeArrowheads="1"/>
          </p:cNvPicPr>
          <p:nvPr>
            <p:custDataLst>
              <p:tags r:id="rId5"/>
            </p:custDataLst>
          </p:nvPr>
        </p:nvPicPr>
        <p:blipFill>
          <a:blip r:embed="rId11" cstate="print"/>
          <a:srcRect/>
          <a:stretch>
            <a:fillRect/>
          </a:stretch>
        </p:blipFill>
        <p:spPr bwMode="auto">
          <a:xfrm>
            <a:off x="4114800" y="1447800"/>
            <a:ext cx="2133600" cy="3200400"/>
          </a:xfrm>
          <a:prstGeom prst="rect">
            <a:avLst/>
          </a:prstGeom>
          <a:noFill/>
        </p:spPr>
      </p:pic>
      <p:pic>
        <p:nvPicPr>
          <p:cNvPr id="24588" name="Picture 12" descr="http://developer.android.com/resources/samples/images/SearchableDictionary1.png"/>
          <p:cNvPicPr>
            <a:picLocks noChangeAspect="1" noChangeArrowheads="1"/>
          </p:cNvPicPr>
          <p:nvPr>
            <p:custDataLst>
              <p:tags r:id="rId6"/>
            </p:custDataLst>
          </p:nvPr>
        </p:nvPicPr>
        <p:blipFill>
          <a:blip r:embed="rId12" cstate="print"/>
          <a:srcRect/>
          <a:stretch>
            <a:fillRect/>
          </a:stretch>
        </p:blipFill>
        <p:spPr bwMode="auto">
          <a:xfrm>
            <a:off x="6781800" y="685800"/>
            <a:ext cx="2133600" cy="3200400"/>
          </a:xfrm>
          <a:prstGeom prst="rect">
            <a:avLst/>
          </a:prstGeom>
          <a:noFill/>
        </p:spPr>
      </p:pic>
      <p:pic>
        <p:nvPicPr>
          <p:cNvPr id="24584" name="Picture 8" descr="http://developer.android.com/resources/samples/images/JetBoy.png"/>
          <p:cNvPicPr>
            <a:picLocks noChangeAspect="1" noChangeArrowheads="1"/>
          </p:cNvPicPr>
          <p:nvPr>
            <p:custDataLst>
              <p:tags r:id="rId7"/>
            </p:custDataLst>
          </p:nvPr>
        </p:nvPicPr>
        <p:blipFill>
          <a:blip r:embed="rId13" cstate="print"/>
          <a:srcRect/>
          <a:stretch>
            <a:fillRect/>
          </a:stretch>
        </p:blipFill>
        <p:spPr bwMode="auto">
          <a:xfrm>
            <a:off x="5181600" y="4419600"/>
            <a:ext cx="3276600" cy="2184401"/>
          </a:xfrm>
          <a:prstGeom prst="rect">
            <a:avLst/>
          </a:prstGeom>
          <a:noFill/>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tate diagram for an Android Activity Lifecycle."/>
          <p:cNvPicPr>
            <a:picLocks noChangeAspect="1" noChangeArrowheads="1"/>
          </p:cNvPicPr>
          <p:nvPr>
            <p:custDataLst>
              <p:tags r:id="rId2"/>
            </p:custDataLst>
          </p:nvPr>
        </p:nvPicPr>
        <p:blipFill>
          <a:blip r:embed="rId6" cstate="print"/>
          <a:srcRect/>
          <a:stretch>
            <a:fillRect/>
          </a:stretch>
        </p:blipFill>
        <p:spPr bwMode="auto">
          <a:xfrm>
            <a:off x="304800" y="85724"/>
            <a:ext cx="5191125" cy="6772276"/>
          </a:xfrm>
          <a:prstGeom prst="rect">
            <a:avLst/>
          </a:prstGeom>
          <a:noFill/>
        </p:spPr>
      </p:pic>
      <p:sp>
        <p:nvSpPr>
          <p:cNvPr id="3" name="Title 2"/>
          <p:cNvSpPr>
            <a:spLocks noGrp="1"/>
          </p:cNvSpPr>
          <p:nvPr>
            <p:ph type="title"/>
            <p:custDataLst>
              <p:tags r:id="rId3"/>
            </p:custDataLst>
          </p:nvPr>
        </p:nvSpPr>
        <p:spPr>
          <a:xfrm>
            <a:off x="5562600" y="304800"/>
            <a:ext cx="3352800" cy="1143000"/>
          </a:xfrm>
        </p:spPr>
        <p:txBody>
          <a:bodyPr>
            <a:normAutofit fontScale="90000"/>
          </a:bodyPr>
          <a:lstStyle/>
          <a:p>
            <a:r>
              <a:rPr lang="en-US" dirty="0" smtClean="0"/>
              <a:t>Activity Lifecycle</a:t>
            </a:r>
            <a:endParaRPr lang="en-US" dirty="0"/>
          </a:p>
        </p:txBody>
      </p:sp>
      <p:sp>
        <p:nvSpPr>
          <p:cNvPr id="4" name="TextBox 3"/>
          <p:cNvSpPr txBox="1"/>
          <p:nvPr>
            <p:custDataLst>
              <p:tags r:id="rId4"/>
            </p:custDataLst>
          </p:nvPr>
        </p:nvSpPr>
        <p:spPr>
          <a:xfrm>
            <a:off x="3733800" y="6248400"/>
            <a:ext cx="5181600" cy="307777"/>
          </a:xfrm>
          <a:prstGeom prst="rect">
            <a:avLst/>
          </a:prstGeom>
          <a:noFill/>
        </p:spPr>
        <p:txBody>
          <a:bodyPr wrap="square" rtlCol="0">
            <a:spAutoFit/>
          </a:bodyPr>
          <a:lstStyle/>
          <a:p>
            <a:r>
              <a:rPr lang="en-US" sz="1400" dirty="0" smtClean="0">
                <a:hlinkClick r:id="rId7"/>
              </a:rPr>
              <a:t>http://developer.android.com/reference/android/app/Activity.html</a:t>
            </a:r>
            <a:endParaRPr lang="en-US" sz="1400"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References</a:t>
            </a:r>
            <a:endParaRPr lang="en-US" dirty="0"/>
          </a:p>
        </p:txBody>
      </p:sp>
      <p:sp>
        <p:nvSpPr>
          <p:cNvPr id="3" name="Content Placeholder 2"/>
          <p:cNvSpPr>
            <a:spLocks noGrp="1"/>
          </p:cNvSpPr>
          <p:nvPr>
            <p:ph idx="1"/>
            <p:custDataLst>
              <p:tags r:id="rId3"/>
            </p:custDataLst>
          </p:nvPr>
        </p:nvSpPr>
        <p:spPr/>
        <p:txBody>
          <a:bodyPr/>
          <a:lstStyle/>
          <a:p>
            <a:r>
              <a:rPr lang="en-US" dirty="0" smtClean="0"/>
              <a:t>Android Introduction by Marko </a:t>
            </a:r>
            <a:r>
              <a:rPr lang="en-US" dirty="0" err="1" smtClean="0"/>
              <a:t>Gargenta</a:t>
            </a:r>
            <a:r>
              <a:rPr lang="en-US" dirty="0" smtClean="0"/>
              <a:t>, </a:t>
            </a:r>
            <a:r>
              <a:rPr lang="en-US" dirty="0" smtClean="0">
                <a:hlinkClick r:id="rId5"/>
              </a:rPr>
              <a:t>http://www.lecturemaker.com/2009/10/android-software-platform/</a:t>
            </a:r>
            <a:endParaRPr lang="en-US" dirty="0" smtClean="0"/>
          </a:p>
          <a:p>
            <a:r>
              <a:rPr lang="en-US" dirty="0" smtClean="0"/>
              <a:t>Android Dev Guide</a:t>
            </a:r>
            <a:r>
              <a:rPr lang="en-US" dirty="0" smtClean="0">
                <a:hlinkClick r:id="rId6"/>
              </a:rPr>
              <a:t> http://developer.android.com/guide/topics/fundamentals.html</a:t>
            </a:r>
            <a:endParaRPr lang="en-US" dirty="0" smtClean="0"/>
          </a:p>
          <a:p>
            <a:r>
              <a:rPr lang="en-US" i="1" dirty="0" smtClean="0"/>
              <a:t>Pro Android </a:t>
            </a:r>
            <a:r>
              <a:rPr lang="en-US" dirty="0" smtClean="0"/>
              <a:t>by </a:t>
            </a:r>
            <a:r>
              <a:rPr lang="en-US" dirty="0" err="1" smtClean="0"/>
              <a:t>Hashimi</a:t>
            </a:r>
            <a:r>
              <a:rPr lang="en-US" dirty="0" smtClean="0"/>
              <a:t> &amp; </a:t>
            </a:r>
            <a:r>
              <a:rPr lang="en-US" dirty="0" err="1" smtClean="0"/>
              <a:t>Komatineni</a:t>
            </a:r>
            <a:r>
              <a:rPr lang="en-US" dirty="0" smtClean="0"/>
              <a:t> (2009)</a:t>
            </a:r>
          </a:p>
          <a:p>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Brief History cont.</a:t>
            </a:r>
            <a:endParaRPr lang="en-US" dirty="0"/>
          </a:p>
        </p:txBody>
      </p:sp>
      <p:sp>
        <p:nvSpPr>
          <p:cNvPr id="3" name="Content Placeholder 2"/>
          <p:cNvSpPr>
            <a:spLocks noGrp="1"/>
          </p:cNvSpPr>
          <p:nvPr>
            <p:ph idx="1"/>
            <p:custDataLst>
              <p:tags r:id="rId3"/>
            </p:custDataLst>
          </p:nvPr>
        </p:nvSpPr>
        <p:spPr/>
        <p:txBody>
          <a:bodyPr>
            <a:normAutofit fontScale="77500" lnSpcReduction="20000"/>
          </a:bodyPr>
          <a:lstStyle/>
          <a:p>
            <a:r>
              <a:rPr lang="en-US" dirty="0" smtClean="0"/>
              <a:t>2009</a:t>
            </a:r>
          </a:p>
          <a:p>
            <a:pPr lvl="1"/>
            <a:r>
              <a:rPr lang="en-US" dirty="0" smtClean="0"/>
              <a:t>SDK 1.5 (Cupcake)</a:t>
            </a:r>
          </a:p>
          <a:p>
            <a:pPr lvl="2"/>
            <a:r>
              <a:rPr lang="en-US" dirty="0" smtClean="0"/>
              <a:t>New </a:t>
            </a:r>
            <a:r>
              <a:rPr lang="en-US" dirty="0"/>
              <a:t>soft keyboard with </a:t>
            </a:r>
            <a:r>
              <a:rPr lang="en-US" dirty="0" smtClean="0"/>
              <a:t>“</a:t>
            </a:r>
            <a:r>
              <a:rPr lang="en-US" dirty="0" err="1" smtClean="0"/>
              <a:t>autocomplete</a:t>
            </a:r>
            <a:r>
              <a:rPr lang="en-US" dirty="0" smtClean="0"/>
              <a:t>” </a:t>
            </a:r>
            <a:r>
              <a:rPr lang="en-US" dirty="0"/>
              <a:t>feature</a:t>
            </a:r>
            <a:endParaRPr lang="en-US" dirty="0" smtClean="0"/>
          </a:p>
          <a:p>
            <a:pPr lvl="1"/>
            <a:r>
              <a:rPr lang="en-US" dirty="0" smtClean="0"/>
              <a:t>SDK 1.6 (Donut)</a:t>
            </a:r>
          </a:p>
          <a:p>
            <a:pPr lvl="2"/>
            <a:r>
              <a:rPr lang="en-US" dirty="0" smtClean="0"/>
              <a:t>Support Wide VGA </a:t>
            </a:r>
          </a:p>
          <a:p>
            <a:pPr lvl="1"/>
            <a:r>
              <a:rPr lang="en-US" dirty="0" smtClean="0"/>
              <a:t>SDK 2.0/2.0.1/2.1 (</a:t>
            </a:r>
            <a:r>
              <a:rPr lang="en-US" dirty="0" err="1" smtClean="0"/>
              <a:t>Eclair</a:t>
            </a:r>
            <a:r>
              <a:rPr lang="en-US" dirty="0" smtClean="0"/>
              <a:t>)</a:t>
            </a:r>
          </a:p>
          <a:p>
            <a:pPr lvl="2"/>
            <a:r>
              <a:rPr lang="en-US" dirty="0" smtClean="0"/>
              <a:t>Revamped UI, browser</a:t>
            </a:r>
          </a:p>
          <a:p>
            <a:r>
              <a:rPr lang="en-US" dirty="0" smtClean="0"/>
              <a:t>2010</a:t>
            </a:r>
          </a:p>
          <a:p>
            <a:pPr lvl="1"/>
            <a:r>
              <a:rPr lang="en-US" dirty="0" smtClean="0"/>
              <a:t>Nexus One released to the public</a:t>
            </a:r>
          </a:p>
          <a:p>
            <a:pPr lvl="1"/>
            <a:r>
              <a:rPr lang="en-US" dirty="0" smtClean="0"/>
              <a:t>SDK 2.2 (</a:t>
            </a:r>
            <a:r>
              <a:rPr lang="en-US" dirty="0" err="1" smtClean="0"/>
              <a:t>Froyo</a:t>
            </a:r>
            <a:r>
              <a:rPr lang="en-US" dirty="0" smtClean="0"/>
              <a:t>)</a:t>
            </a:r>
          </a:p>
          <a:p>
            <a:pPr lvl="2"/>
            <a:r>
              <a:rPr lang="en-US" dirty="0" smtClean="0"/>
              <a:t>Flash support, tethering</a:t>
            </a:r>
          </a:p>
          <a:p>
            <a:pPr lvl="1"/>
            <a:r>
              <a:rPr lang="en-US" dirty="0" smtClean="0"/>
              <a:t>SDK 2.3 (Gingerbread)</a:t>
            </a:r>
          </a:p>
          <a:p>
            <a:pPr lvl="2"/>
            <a:r>
              <a:rPr lang="en-US" dirty="0" smtClean="0"/>
              <a:t>UI update, system-wide copy-paste</a:t>
            </a:r>
          </a:p>
          <a:p>
            <a:pPr lvl="1"/>
            <a:endParaRPr lang="en-US" dirty="0" smtClean="0"/>
          </a:p>
          <a:p>
            <a:endParaRPr lang="en-US" dirty="0"/>
          </a:p>
        </p:txBody>
      </p:sp>
      <p:sp>
        <p:nvSpPr>
          <p:cNvPr id="5" name="Slide Number Placeholder 4"/>
          <p:cNvSpPr>
            <a:spLocks noGrp="1"/>
          </p:cNvSpPr>
          <p:nvPr>
            <p:ph type="sldNum" sz="quarter" idx="12"/>
            <p:custDataLst>
              <p:tags r:id="rId4"/>
            </p:custDataLst>
          </p:nvPr>
        </p:nvSpPr>
        <p:spPr/>
        <p:txBody>
          <a:bodyPr/>
          <a:lstStyle/>
          <a:p>
            <a:fld id="{374E9322-ADF7-42DC-A84A-F7705813E879}" type="slidenum">
              <a:rPr lang="en-US" smtClean="0"/>
              <a:pPr/>
              <a:t>4</a:t>
            </a:fld>
            <a:endParaRPr lang="en-US"/>
          </a:p>
        </p:txBody>
      </p:sp>
    </p:spTree>
    <p:custDataLst>
      <p:tags r:id="rId1"/>
    </p:custDataLst>
    <p:extLst>
      <p:ext uri="{BB962C8B-B14F-4D97-AF65-F5344CB8AC3E}">
        <p14:creationId xmlns:p14="http://schemas.microsoft.com/office/powerpoint/2010/main" val="376537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Brief History cont.</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2011</a:t>
            </a:r>
          </a:p>
          <a:p>
            <a:pPr lvl="1"/>
            <a:r>
              <a:rPr lang="en-US" dirty="0" smtClean="0"/>
              <a:t>SDK 3.0 (Honeycomb) for tablets only</a:t>
            </a:r>
          </a:p>
          <a:p>
            <a:pPr lvl="2"/>
            <a:r>
              <a:rPr lang="en-US" dirty="0" smtClean="0"/>
              <a:t>New UI for tablets, support multi-core processors</a:t>
            </a:r>
          </a:p>
          <a:p>
            <a:pPr lvl="1"/>
            <a:r>
              <a:rPr lang="en-US" dirty="0" smtClean="0"/>
              <a:t>SDK 3.1 and 3.2 </a:t>
            </a:r>
          </a:p>
          <a:p>
            <a:pPr lvl="2"/>
            <a:r>
              <a:rPr lang="en-US" dirty="0" smtClean="0"/>
              <a:t>Hardware support and UI improvements</a:t>
            </a:r>
          </a:p>
          <a:p>
            <a:pPr lvl="1"/>
            <a:r>
              <a:rPr lang="en-US" dirty="0" smtClean="0"/>
              <a:t>SDK 4.0 (Ice Cream Sandwich) </a:t>
            </a:r>
          </a:p>
          <a:p>
            <a:pPr lvl="2"/>
            <a:r>
              <a:rPr lang="en-US" dirty="0" smtClean="0"/>
              <a:t>For Q4, combination </a:t>
            </a:r>
            <a:r>
              <a:rPr lang="en-US" dirty="0"/>
              <a:t>of Gingerbread and Honeycomb</a:t>
            </a:r>
            <a:endParaRPr lang="en-US" dirty="0" smtClean="0"/>
          </a:p>
          <a:p>
            <a:endParaRPr lang="en-US" dirty="0"/>
          </a:p>
        </p:txBody>
      </p:sp>
      <p:sp>
        <p:nvSpPr>
          <p:cNvPr id="5" name="Slide Number Placeholder 4"/>
          <p:cNvSpPr>
            <a:spLocks noGrp="1"/>
          </p:cNvSpPr>
          <p:nvPr>
            <p:ph type="sldNum" sz="quarter" idx="12"/>
            <p:custDataLst>
              <p:tags r:id="rId4"/>
            </p:custDataLst>
          </p:nvPr>
        </p:nvSpPr>
        <p:spPr/>
        <p:txBody>
          <a:bodyPr/>
          <a:lstStyle/>
          <a:p>
            <a:fld id="{374E9322-ADF7-42DC-A84A-F7705813E879}" type="slidenum">
              <a:rPr lang="en-US" smtClean="0"/>
              <a:pPr/>
              <a:t>5</a:t>
            </a:fld>
            <a:endParaRPr lang="en-US"/>
          </a:p>
        </p:txBody>
      </p:sp>
      <p:pic>
        <p:nvPicPr>
          <p:cNvPr id="1026" name="Picture 2" descr="http://upload.wikimedia.org/wikipedia/en/thumb/a/ae/Ice_Cream_Sandwich_Logo.jpg/220px-Ice_Cream_Sandwich_Logo.jpg"/>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6172200" y="5256827"/>
            <a:ext cx="2095500" cy="15716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6448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Brief History cont.</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2012</a:t>
            </a:r>
            <a:endParaRPr lang="en-US" dirty="0" smtClean="0"/>
          </a:p>
          <a:p>
            <a:pPr lvl="1"/>
            <a:r>
              <a:rPr lang="en-US" dirty="0" smtClean="0"/>
              <a:t>SDK </a:t>
            </a:r>
            <a:r>
              <a:rPr lang="en-US" dirty="0" smtClean="0"/>
              <a:t>4.1, and 4.2 (Jelly Bean) for </a:t>
            </a:r>
            <a:r>
              <a:rPr lang="en-US" dirty="0" smtClean="0"/>
              <a:t>tablets only</a:t>
            </a:r>
          </a:p>
          <a:p>
            <a:pPr lvl="2"/>
            <a:r>
              <a:rPr lang="en-US" dirty="0" smtClean="0"/>
              <a:t>UI functionality and performance improvements</a:t>
            </a:r>
          </a:p>
          <a:p>
            <a:r>
              <a:rPr lang="en-US" dirty="0" smtClean="0"/>
              <a:t>2013</a:t>
            </a:r>
            <a:endParaRPr lang="en-US" dirty="0" smtClean="0"/>
          </a:p>
          <a:p>
            <a:pPr lvl="1"/>
            <a:r>
              <a:rPr lang="en-US" dirty="0" smtClean="0"/>
              <a:t>SDK </a:t>
            </a:r>
            <a:r>
              <a:rPr lang="en-US" dirty="0" smtClean="0"/>
              <a:t>4.3 </a:t>
            </a:r>
            <a:endParaRPr lang="en-US" dirty="0" smtClean="0"/>
          </a:p>
          <a:p>
            <a:pPr lvl="2"/>
            <a:r>
              <a:rPr lang="en-US" dirty="0" smtClean="0"/>
              <a:t>Improvements to Jelly Bean</a:t>
            </a:r>
            <a:endParaRPr lang="en-US" dirty="0" smtClean="0"/>
          </a:p>
          <a:p>
            <a:pPr lvl="1"/>
            <a:r>
              <a:rPr lang="en-US" dirty="0" smtClean="0"/>
              <a:t>SDK </a:t>
            </a:r>
            <a:r>
              <a:rPr lang="en-US" dirty="0" smtClean="0"/>
              <a:t>4.4 (</a:t>
            </a:r>
            <a:r>
              <a:rPr lang="en-US" dirty="0" err="1" smtClean="0"/>
              <a:t>KitKat</a:t>
            </a:r>
            <a:r>
              <a:rPr lang="en-US" dirty="0" smtClean="0"/>
              <a:t>) </a:t>
            </a:r>
            <a:endParaRPr lang="en-US" dirty="0" smtClean="0"/>
          </a:p>
          <a:p>
            <a:pPr lvl="2"/>
            <a:r>
              <a:rPr lang="en-US" dirty="0" smtClean="0"/>
              <a:t>Wide range of improvements</a:t>
            </a:r>
            <a:endParaRPr lang="en-US" dirty="0" smtClean="0"/>
          </a:p>
          <a:p>
            <a:endParaRPr lang="en-US" dirty="0"/>
          </a:p>
        </p:txBody>
      </p:sp>
      <p:sp>
        <p:nvSpPr>
          <p:cNvPr id="5" name="Slide Number Placeholder 4"/>
          <p:cNvSpPr>
            <a:spLocks noGrp="1"/>
          </p:cNvSpPr>
          <p:nvPr>
            <p:ph type="sldNum" sz="quarter" idx="12"/>
            <p:custDataLst>
              <p:tags r:id="rId4"/>
            </p:custDataLst>
          </p:nvPr>
        </p:nvSpPr>
        <p:spPr/>
        <p:txBody>
          <a:bodyPr/>
          <a:lstStyle/>
          <a:p>
            <a:fld id="{374E9322-ADF7-42DC-A84A-F7705813E879}" type="slidenum">
              <a:rPr lang="en-US" smtClean="0"/>
              <a:pPr/>
              <a:t>6</a:t>
            </a:fld>
            <a:endParaRPr lang="en-US"/>
          </a:p>
        </p:txBody>
      </p:sp>
    </p:spTree>
    <p:custDataLst>
      <p:tags r:id="rId1"/>
    </p:custDataLst>
    <p:extLst>
      <p:ext uri="{BB962C8B-B14F-4D97-AF65-F5344CB8AC3E}">
        <p14:creationId xmlns:p14="http://schemas.microsoft.com/office/powerpoint/2010/main" val="377778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What is Google Android?</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smtClean="0"/>
              <a:t>A software stack for mobile devices that includes</a:t>
            </a:r>
          </a:p>
          <a:p>
            <a:pPr lvl="1"/>
            <a:r>
              <a:rPr lang="en-US" dirty="0" smtClean="0"/>
              <a:t>An operating system</a:t>
            </a:r>
          </a:p>
          <a:p>
            <a:pPr lvl="1"/>
            <a:r>
              <a:rPr lang="en-US" dirty="0" smtClean="0"/>
              <a:t>Middleware</a:t>
            </a:r>
          </a:p>
          <a:p>
            <a:pPr lvl="1"/>
            <a:r>
              <a:rPr lang="en-US" dirty="0" smtClean="0"/>
              <a:t>Key Applications</a:t>
            </a:r>
          </a:p>
          <a:p>
            <a:r>
              <a:rPr lang="en-US" dirty="0" smtClean="0"/>
              <a:t>Uses Linux to provide core system services</a:t>
            </a:r>
          </a:p>
          <a:p>
            <a:pPr lvl="1"/>
            <a:r>
              <a:rPr lang="en-US" dirty="0" smtClean="0"/>
              <a:t>Security</a:t>
            </a:r>
          </a:p>
          <a:p>
            <a:pPr lvl="1"/>
            <a:r>
              <a:rPr lang="en-US" dirty="0" smtClean="0"/>
              <a:t>Memory management</a:t>
            </a:r>
          </a:p>
          <a:p>
            <a:pPr lvl="1"/>
            <a:r>
              <a:rPr lang="en-US" dirty="0" smtClean="0"/>
              <a:t>Process management</a:t>
            </a:r>
          </a:p>
          <a:p>
            <a:pPr lvl="1"/>
            <a:r>
              <a:rPr lang="en-US" dirty="0" smtClean="0"/>
              <a:t>Power management</a:t>
            </a:r>
          </a:p>
          <a:p>
            <a:pPr lvl="1"/>
            <a:r>
              <a:rPr lang="en-US" dirty="0" smtClean="0"/>
              <a:t>Hardware drivers</a:t>
            </a:r>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droid System Architecture"/>
          <p:cNvPicPr>
            <a:picLocks noChangeAspect="1" noChangeArrowheads="1"/>
          </p:cNvPicPr>
          <p:nvPr>
            <p:custDataLst>
              <p:tags r:id="rId2"/>
            </p:custDataLst>
          </p:nvPr>
        </p:nvPicPr>
        <p:blipFill>
          <a:blip r:embed="rId5" cstate="print"/>
          <a:srcRect/>
          <a:stretch>
            <a:fillRect/>
          </a:stretch>
        </p:blipFill>
        <p:spPr bwMode="auto">
          <a:xfrm>
            <a:off x="762000" y="381000"/>
            <a:ext cx="7848600" cy="5636022"/>
          </a:xfrm>
          <a:prstGeom prst="rect">
            <a:avLst/>
          </a:prstGeom>
          <a:noFill/>
        </p:spPr>
      </p:pic>
      <p:sp>
        <p:nvSpPr>
          <p:cNvPr id="5" name="TextBox 4"/>
          <p:cNvSpPr txBox="1"/>
          <p:nvPr>
            <p:custDataLst>
              <p:tags r:id="rId3"/>
            </p:custDataLst>
          </p:nvPr>
        </p:nvSpPr>
        <p:spPr>
          <a:xfrm>
            <a:off x="1219200" y="6324600"/>
            <a:ext cx="7086600" cy="369332"/>
          </a:xfrm>
          <a:prstGeom prst="rect">
            <a:avLst/>
          </a:prstGeom>
          <a:noFill/>
        </p:spPr>
        <p:txBody>
          <a:bodyPr wrap="square" rtlCol="0">
            <a:spAutoFit/>
          </a:bodyPr>
          <a:lstStyle/>
          <a:p>
            <a:pPr algn="ctr"/>
            <a:r>
              <a:rPr lang="en-US" dirty="0" smtClean="0">
                <a:hlinkClick r:id="rId6"/>
              </a:rPr>
              <a:t>http://developer.android.com/guide/basics/what-is-android.html</a:t>
            </a:r>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Setup Development Environment</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Install JDK </a:t>
            </a:r>
            <a:r>
              <a:rPr lang="en-US" dirty="0" smtClean="0"/>
              <a:t>7 (oracle.com)</a:t>
            </a:r>
            <a:endParaRPr lang="en-US" dirty="0" smtClean="0"/>
          </a:p>
          <a:p>
            <a:r>
              <a:rPr lang="en-US" dirty="0" smtClean="0"/>
              <a:t>Download </a:t>
            </a:r>
            <a:r>
              <a:rPr lang="en-US" dirty="0" smtClean="0"/>
              <a:t>and </a:t>
            </a:r>
            <a:r>
              <a:rPr lang="en-US" dirty="0"/>
              <a:t>SDK bundle</a:t>
            </a:r>
            <a:br>
              <a:rPr lang="en-US" dirty="0"/>
            </a:br>
            <a:r>
              <a:rPr lang="en-US" dirty="0">
                <a:hlinkClick r:id="rId5"/>
              </a:rPr>
              <a:t>http://</a:t>
            </a:r>
            <a:r>
              <a:rPr lang="en-US" dirty="0" smtClean="0">
                <a:hlinkClick r:id="rId5"/>
              </a:rPr>
              <a:t>developer.android.com/sdk/</a:t>
            </a:r>
            <a:r>
              <a:rPr lang="en-US" dirty="0" smtClean="0"/>
              <a:t> </a:t>
            </a:r>
          </a:p>
          <a:p>
            <a:pPr lvl="1"/>
            <a:r>
              <a:rPr lang="en-US" dirty="0" smtClean="0"/>
              <a:t>Installs Eclipse + Android Developer Tools (ADT) plugin</a:t>
            </a:r>
          </a:p>
          <a:p>
            <a:pPr lvl="1"/>
            <a:r>
              <a:rPr lang="en-US" dirty="0" smtClean="0"/>
              <a:t>Latest Android platform</a:t>
            </a:r>
          </a:p>
          <a:p>
            <a:pPr lvl="1"/>
            <a:r>
              <a:rPr lang="en-US" dirty="0" smtClean="0"/>
              <a:t>Latest Android system emulator for emulator</a:t>
            </a:r>
            <a:endParaRPr lang="en-US" dirty="0" smtClean="0"/>
          </a:p>
        </p:txBody>
      </p:sp>
    </p:spTree>
    <p:custDataLst>
      <p:tags r:id="rId1"/>
    </p:custDataLst>
    <p:extLst>
      <p:ext uri="{BB962C8B-B14F-4D97-AF65-F5344CB8AC3E}">
        <p14:creationId xmlns:p14="http://schemas.microsoft.com/office/powerpoint/2010/main" val="1931825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fRQmSjcRkFIdeWEWqo4PTm"/>
</p:tagLst>
</file>

<file path=ppt/tags/tag10.xml><?xml version="1.0" encoding="utf-8"?>
<p:tagLst xmlns:a="http://schemas.openxmlformats.org/drawingml/2006/main" xmlns:r="http://schemas.openxmlformats.org/officeDocument/2006/relationships" xmlns:p="http://schemas.openxmlformats.org/presentationml/2006/main">
  <p:tag name="DVSHAPEID" val="bFEpRJvf9lNW43UMKDZSkP"/>
</p:tagLst>
</file>

<file path=ppt/tags/tag100.xml><?xml version="1.0" encoding="utf-8"?>
<p:tagLst xmlns:a="http://schemas.openxmlformats.org/drawingml/2006/main" xmlns:r="http://schemas.openxmlformats.org/officeDocument/2006/relationships" xmlns:p="http://schemas.openxmlformats.org/presentationml/2006/main">
  <p:tag name="DVSHAPEID" val="56PPBJYRozMBKpIIxh6fNR"/>
</p:tagLst>
</file>

<file path=ppt/tags/tag101.xml><?xml version="1.0" encoding="utf-8"?>
<p:tagLst xmlns:a="http://schemas.openxmlformats.org/drawingml/2006/main" xmlns:r="http://schemas.openxmlformats.org/officeDocument/2006/relationships" xmlns:p="http://schemas.openxmlformats.org/presentationml/2006/main">
  <p:tag name="DVSECTIONID" val="8XZYuvkXv3lELuDEMsDxDe"/>
</p:tagLst>
</file>

<file path=ppt/tags/tag102.xml><?xml version="1.0" encoding="utf-8"?>
<p:tagLst xmlns:a="http://schemas.openxmlformats.org/drawingml/2006/main" xmlns:r="http://schemas.openxmlformats.org/officeDocument/2006/relationships" xmlns:p="http://schemas.openxmlformats.org/presentationml/2006/main">
  <p:tag name="DVSHAPEID" val="PBZw3CKXQCUeRcHeoYqdHK"/>
</p:tagLst>
</file>

<file path=ppt/tags/tag103.xml><?xml version="1.0" encoding="utf-8"?>
<p:tagLst xmlns:a="http://schemas.openxmlformats.org/drawingml/2006/main" xmlns:r="http://schemas.openxmlformats.org/officeDocument/2006/relationships" xmlns:p="http://schemas.openxmlformats.org/presentationml/2006/main">
  <p:tag name="DVSHAPEID" val="35xJa648BiTKFDjN18kmNf"/>
</p:tagLst>
</file>

<file path=ppt/tags/tag104.xml><?xml version="1.0" encoding="utf-8"?>
<p:tagLst xmlns:a="http://schemas.openxmlformats.org/drawingml/2006/main" xmlns:r="http://schemas.openxmlformats.org/officeDocument/2006/relationships" xmlns:p="http://schemas.openxmlformats.org/presentationml/2006/main">
  <p:tag name="DVSHAPEID" val="TctajaszAxK5yUZkrDTI0B"/>
</p:tagLst>
</file>

<file path=ppt/tags/tag105.xml><?xml version="1.0" encoding="utf-8"?>
<p:tagLst xmlns:a="http://schemas.openxmlformats.org/drawingml/2006/main" xmlns:r="http://schemas.openxmlformats.org/officeDocument/2006/relationships" xmlns:p="http://schemas.openxmlformats.org/presentationml/2006/main">
  <p:tag name="DVSECTIONID" val="fs2DKmPmqb0EqVO4UJobGA"/>
</p:tagLst>
</file>

<file path=ppt/tags/tag106.xml><?xml version="1.0" encoding="utf-8"?>
<p:tagLst xmlns:a="http://schemas.openxmlformats.org/drawingml/2006/main" xmlns:r="http://schemas.openxmlformats.org/officeDocument/2006/relationships" xmlns:p="http://schemas.openxmlformats.org/presentationml/2006/main">
  <p:tag name="DVSHAPEID" val="l7w4VAXiTlWNbkg0NTF2Im"/>
</p:tagLst>
</file>

<file path=ppt/tags/tag107.xml><?xml version="1.0" encoding="utf-8"?>
<p:tagLst xmlns:a="http://schemas.openxmlformats.org/drawingml/2006/main" xmlns:r="http://schemas.openxmlformats.org/officeDocument/2006/relationships" xmlns:p="http://schemas.openxmlformats.org/presentationml/2006/main">
  <p:tag name="DVSHAPEID" val="ZA5oOHHGs4eiRlDffSCiDp"/>
</p:tagLst>
</file>

<file path=ppt/tags/tag108.xml><?xml version="1.0" encoding="utf-8"?>
<p:tagLst xmlns:a="http://schemas.openxmlformats.org/drawingml/2006/main" xmlns:r="http://schemas.openxmlformats.org/officeDocument/2006/relationships" xmlns:p="http://schemas.openxmlformats.org/presentationml/2006/main">
  <p:tag name="DVSHAPEID" val="8KJE3qQ02YTZ8VYwLfAcTS"/>
</p:tagLst>
</file>

<file path=ppt/tags/tag109.xml><?xml version="1.0" encoding="utf-8"?>
<p:tagLst xmlns:a="http://schemas.openxmlformats.org/drawingml/2006/main" xmlns:r="http://schemas.openxmlformats.org/officeDocument/2006/relationships" xmlns:p="http://schemas.openxmlformats.org/presentationml/2006/main">
  <p:tag name="DVSECTIONID" val="WwfOCmlfoo9THwVRLY78C9"/>
</p:tagLst>
</file>

<file path=ppt/tags/tag11.xml><?xml version="1.0" encoding="utf-8"?>
<p:tagLst xmlns:a="http://schemas.openxmlformats.org/drawingml/2006/main" xmlns:r="http://schemas.openxmlformats.org/officeDocument/2006/relationships" xmlns:p="http://schemas.openxmlformats.org/presentationml/2006/main">
  <p:tag name="DVSHAPEID" val="TjlISjGk9Rvhxikggnrr3e"/>
</p:tagLst>
</file>

<file path=ppt/tags/tag110.xml><?xml version="1.0" encoding="utf-8"?>
<p:tagLst xmlns:a="http://schemas.openxmlformats.org/drawingml/2006/main" xmlns:r="http://schemas.openxmlformats.org/officeDocument/2006/relationships" xmlns:p="http://schemas.openxmlformats.org/presentationml/2006/main">
  <p:tag name="DVSHAPEID" val="zTtUnxDNpqIAslFaDgQr1g"/>
</p:tagLst>
</file>

<file path=ppt/tags/tag111.xml><?xml version="1.0" encoding="utf-8"?>
<p:tagLst xmlns:a="http://schemas.openxmlformats.org/drawingml/2006/main" xmlns:r="http://schemas.openxmlformats.org/officeDocument/2006/relationships" xmlns:p="http://schemas.openxmlformats.org/presentationml/2006/main">
  <p:tag name="DVSHAPEID" val="oSdHgJ6mHqvgaQb83imfys"/>
</p:tagLst>
</file>

<file path=ppt/tags/tag112.xml><?xml version="1.0" encoding="utf-8"?>
<p:tagLst xmlns:a="http://schemas.openxmlformats.org/drawingml/2006/main" xmlns:r="http://schemas.openxmlformats.org/officeDocument/2006/relationships" xmlns:p="http://schemas.openxmlformats.org/presentationml/2006/main">
  <p:tag name="DVSHAPEID" val="gxtDQBBkmrQiuBHFhUG2Ji"/>
</p:tagLst>
</file>

<file path=ppt/tags/tag113.xml><?xml version="1.0" encoding="utf-8"?>
<p:tagLst xmlns:a="http://schemas.openxmlformats.org/drawingml/2006/main" xmlns:r="http://schemas.openxmlformats.org/officeDocument/2006/relationships" xmlns:p="http://schemas.openxmlformats.org/presentationml/2006/main">
  <p:tag name="DVSECTIONID" val="E63HQHyT8sxFwvnWKs1aNC"/>
</p:tagLst>
</file>

<file path=ppt/tags/tag114.xml><?xml version="1.0" encoding="utf-8"?>
<p:tagLst xmlns:a="http://schemas.openxmlformats.org/drawingml/2006/main" xmlns:r="http://schemas.openxmlformats.org/officeDocument/2006/relationships" xmlns:p="http://schemas.openxmlformats.org/presentationml/2006/main">
  <p:tag name="DVSHAPEID" val="4baPYvcx5MHWCFdDSvLm44"/>
</p:tagLst>
</file>

<file path=ppt/tags/tag115.xml><?xml version="1.0" encoding="utf-8"?>
<p:tagLst xmlns:a="http://schemas.openxmlformats.org/drawingml/2006/main" xmlns:r="http://schemas.openxmlformats.org/officeDocument/2006/relationships" xmlns:p="http://schemas.openxmlformats.org/presentationml/2006/main">
  <p:tag name="DVSHAPEID" val="pSlAro1syvJYths1C68Om4"/>
</p:tagLst>
</file>

<file path=ppt/tags/tag116.xml><?xml version="1.0" encoding="utf-8"?>
<p:tagLst xmlns:a="http://schemas.openxmlformats.org/drawingml/2006/main" xmlns:r="http://schemas.openxmlformats.org/officeDocument/2006/relationships" xmlns:p="http://schemas.openxmlformats.org/presentationml/2006/main">
  <p:tag name="DVSHAPEID" val="BxZ1rD1bhmd0Mito3OwCdb"/>
</p:tagLst>
</file>

<file path=ppt/tags/tag117.xml><?xml version="1.0" encoding="utf-8"?>
<p:tagLst xmlns:a="http://schemas.openxmlformats.org/drawingml/2006/main" xmlns:r="http://schemas.openxmlformats.org/officeDocument/2006/relationships" xmlns:p="http://schemas.openxmlformats.org/presentationml/2006/main">
  <p:tag name="DVSECTIONID" val="E63HQHyT8sxFwvnWKs1aNC"/>
</p:tagLst>
</file>

<file path=ppt/tags/tag118.xml><?xml version="1.0" encoding="utf-8"?>
<p:tagLst xmlns:a="http://schemas.openxmlformats.org/drawingml/2006/main" xmlns:r="http://schemas.openxmlformats.org/officeDocument/2006/relationships" xmlns:p="http://schemas.openxmlformats.org/presentationml/2006/main">
  <p:tag name="DVSHAPEID" val="4baPYvcx5MHWCFdDSvLm44"/>
</p:tagLst>
</file>

<file path=ppt/tags/tag119.xml><?xml version="1.0" encoding="utf-8"?>
<p:tagLst xmlns:a="http://schemas.openxmlformats.org/drawingml/2006/main" xmlns:r="http://schemas.openxmlformats.org/officeDocument/2006/relationships" xmlns:p="http://schemas.openxmlformats.org/presentationml/2006/main">
  <p:tag name="DVSHAPEID" val="pSlAro1syvJYths1C68Om4"/>
</p:tagLst>
</file>

<file path=ppt/tags/tag12.xml><?xml version="1.0" encoding="utf-8"?>
<p:tagLst xmlns:a="http://schemas.openxmlformats.org/drawingml/2006/main" xmlns:r="http://schemas.openxmlformats.org/officeDocument/2006/relationships" xmlns:p="http://schemas.openxmlformats.org/presentationml/2006/main">
  <p:tag name="DVSHAPEID" val="neDPOeb7GCRlLl49QbzPbV"/>
</p:tagLst>
</file>

<file path=ppt/tags/tag120.xml><?xml version="1.0" encoding="utf-8"?>
<p:tagLst xmlns:a="http://schemas.openxmlformats.org/drawingml/2006/main" xmlns:r="http://schemas.openxmlformats.org/officeDocument/2006/relationships" xmlns:p="http://schemas.openxmlformats.org/presentationml/2006/main">
  <p:tag name="DVSECTIONID" val="vxdh92Yq3yXMR8LUwDHufH"/>
</p:tagLst>
</file>

<file path=ppt/tags/tag121.xml><?xml version="1.0" encoding="utf-8"?>
<p:tagLst xmlns:a="http://schemas.openxmlformats.org/drawingml/2006/main" xmlns:r="http://schemas.openxmlformats.org/officeDocument/2006/relationships" xmlns:p="http://schemas.openxmlformats.org/presentationml/2006/main">
  <p:tag name="DVSHAPEID" val="cDcWaRTEegIlhNBqWnrndm"/>
</p:tagLst>
</file>

<file path=ppt/tags/tag122.xml><?xml version="1.0" encoding="utf-8"?>
<p:tagLst xmlns:a="http://schemas.openxmlformats.org/drawingml/2006/main" xmlns:r="http://schemas.openxmlformats.org/officeDocument/2006/relationships" xmlns:p="http://schemas.openxmlformats.org/presentationml/2006/main">
  <p:tag name="DVSHAPEID" val="Ktvaxd3kiJQpllPvsaiD8X"/>
</p:tagLst>
</file>

<file path=ppt/tags/tag123.xml><?xml version="1.0" encoding="utf-8"?>
<p:tagLst xmlns:a="http://schemas.openxmlformats.org/drawingml/2006/main" xmlns:r="http://schemas.openxmlformats.org/officeDocument/2006/relationships" xmlns:p="http://schemas.openxmlformats.org/presentationml/2006/main">
  <p:tag name="DVSHAPEID" val="iq1FNDR8bPXPTJq0jFBUXY"/>
</p:tagLst>
</file>

<file path=ppt/tags/tag124.xml><?xml version="1.0" encoding="utf-8"?>
<p:tagLst xmlns:a="http://schemas.openxmlformats.org/drawingml/2006/main" xmlns:r="http://schemas.openxmlformats.org/officeDocument/2006/relationships" xmlns:p="http://schemas.openxmlformats.org/presentationml/2006/main">
  <p:tag name="DVSECTIONID" val="m20puPdF7sl2BwtyyvVHpZ"/>
</p:tagLst>
</file>

<file path=ppt/tags/tag125.xml><?xml version="1.0" encoding="utf-8"?>
<p:tagLst xmlns:a="http://schemas.openxmlformats.org/drawingml/2006/main" xmlns:r="http://schemas.openxmlformats.org/officeDocument/2006/relationships" xmlns:p="http://schemas.openxmlformats.org/presentationml/2006/main">
  <p:tag name="DVSHAPEID" val="uRsgBrVg5AeNb58Rqqs9y0"/>
</p:tagLst>
</file>

<file path=ppt/tags/tag126.xml><?xml version="1.0" encoding="utf-8"?>
<p:tagLst xmlns:a="http://schemas.openxmlformats.org/drawingml/2006/main" xmlns:r="http://schemas.openxmlformats.org/officeDocument/2006/relationships" xmlns:p="http://schemas.openxmlformats.org/presentationml/2006/main">
  <p:tag name="DVSHAPEID" val="rvr54rQC2eZjV9dw1qdUKn"/>
</p:tagLst>
</file>

<file path=ppt/tags/tag127.xml><?xml version="1.0" encoding="utf-8"?>
<p:tagLst xmlns:a="http://schemas.openxmlformats.org/drawingml/2006/main" xmlns:r="http://schemas.openxmlformats.org/officeDocument/2006/relationships" xmlns:p="http://schemas.openxmlformats.org/presentationml/2006/main">
  <p:tag name="DVSHAPEID" val="B5ylSsfarOptqXOvmtqsxZ"/>
</p:tagLst>
</file>

<file path=ppt/tags/tag128.xml><?xml version="1.0" encoding="utf-8"?>
<p:tagLst xmlns:a="http://schemas.openxmlformats.org/drawingml/2006/main" xmlns:r="http://schemas.openxmlformats.org/officeDocument/2006/relationships" xmlns:p="http://schemas.openxmlformats.org/presentationml/2006/main">
  <p:tag name="DVSECTIONID" val="IJEebPWosjmNbbgJy9coru"/>
</p:tagLst>
</file>

<file path=ppt/tags/tag129.xml><?xml version="1.0" encoding="utf-8"?>
<p:tagLst xmlns:a="http://schemas.openxmlformats.org/drawingml/2006/main" xmlns:r="http://schemas.openxmlformats.org/officeDocument/2006/relationships" xmlns:p="http://schemas.openxmlformats.org/presentationml/2006/main">
  <p:tag name="DVSHAPEID" val="OR9ZETo2WDg3TmxIznnRMb"/>
</p:tagLst>
</file>

<file path=ppt/tags/tag13.xml><?xml version="1.0" encoding="utf-8"?>
<p:tagLst xmlns:a="http://schemas.openxmlformats.org/drawingml/2006/main" xmlns:r="http://schemas.openxmlformats.org/officeDocument/2006/relationships" xmlns:p="http://schemas.openxmlformats.org/presentationml/2006/main">
  <p:tag name="DVSHAPEID" val="qNwCstnCrTMEV643vr92bS"/>
</p:tagLst>
</file>

<file path=ppt/tags/tag130.xml><?xml version="1.0" encoding="utf-8"?>
<p:tagLst xmlns:a="http://schemas.openxmlformats.org/drawingml/2006/main" xmlns:r="http://schemas.openxmlformats.org/officeDocument/2006/relationships" xmlns:p="http://schemas.openxmlformats.org/presentationml/2006/main">
  <p:tag name="DVSHAPEID" val="TrIgIw3KthPBhGcSNlMpRM"/>
</p:tagLst>
</file>

<file path=ppt/tags/tag131.xml><?xml version="1.0" encoding="utf-8"?>
<p:tagLst xmlns:a="http://schemas.openxmlformats.org/drawingml/2006/main" xmlns:r="http://schemas.openxmlformats.org/officeDocument/2006/relationships" xmlns:p="http://schemas.openxmlformats.org/presentationml/2006/main">
  <p:tag name="DVSECTIONID" val="rPxeqX4cyyhnjhLfEoII02"/>
</p:tagLst>
</file>

<file path=ppt/tags/tag132.xml><?xml version="1.0" encoding="utf-8"?>
<p:tagLst xmlns:a="http://schemas.openxmlformats.org/drawingml/2006/main" xmlns:r="http://schemas.openxmlformats.org/officeDocument/2006/relationships" xmlns:p="http://schemas.openxmlformats.org/presentationml/2006/main">
  <p:tag name="DVSHAPEID" val="dm3rXET25GdCXHgoaRYc9Y"/>
</p:tagLst>
</file>

<file path=ppt/tags/tag133.xml><?xml version="1.0" encoding="utf-8"?>
<p:tagLst xmlns:a="http://schemas.openxmlformats.org/drawingml/2006/main" xmlns:r="http://schemas.openxmlformats.org/officeDocument/2006/relationships" xmlns:p="http://schemas.openxmlformats.org/presentationml/2006/main">
  <p:tag name="DVSHAPEID" val="ei4QwHz14nj7emcgzpQrc9"/>
</p:tagLst>
</file>

<file path=ppt/tags/tag134.xml><?xml version="1.0" encoding="utf-8"?>
<p:tagLst xmlns:a="http://schemas.openxmlformats.org/drawingml/2006/main" xmlns:r="http://schemas.openxmlformats.org/officeDocument/2006/relationships" xmlns:p="http://schemas.openxmlformats.org/presentationml/2006/main">
  <p:tag name="DVSHAPEID" val="oFJuBpaVqFCf8Ln67cs3BQ"/>
</p:tagLst>
</file>

<file path=ppt/tags/tag135.xml><?xml version="1.0" encoding="utf-8"?>
<p:tagLst xmlns:a="http://schemas.openxmlformats.org/drawingml/2006/main" xmlns:r="http://schemas.openxmlformats.org/officeDocument/2006/relationships" xmlns:p="http://schemas.openxmlformats.org/presentationml/2006/main">
  <p:tag name="DVSHAPEID" val="iPtUbTizlIL5Tp715aQ9WE"/>
</p:tagLst>
</file>

<file path=ppt/tags/tag136.xml><?xml version="1.0" encoding="utf-8"?>
<p:tagLst xmlns:a="http://schemas.openxmlformats.org/drawingml/2006/main" xmlns:r="http://schemas.openxmlformats.org/officeDocument/2006/relationships" xmlns:p="http://schemas.openxmlformats.org/presentationml/2006/main">
  <p:tag name="DVSECTIONID" val="GNlihOWMu1xdiOHWoYjgKN"/>
</p:tagLst>
</file>

<file path=ppt/tags/tag137.xml><?xml version="1.0" encoding="utf-8"?>
<p:tagLst xmlns:a="http://schemas.openxmlformats.org/drawingml/2006/main" xmlns:r="http://schemas.openxmlformats.org/officeDocument/2006/relationships" xmlns:p="http://schemas.openxmlformats.org/presentationml/2006/main">
  <p:tag name="DVSHAPEID" val="vZdrTshEY9xymT1HdgDRkT"/>
</p:tagLst>
</file>

<file path=ppt/tags/tag138.xml><?xml version="1.0" encoding="utf-8"?>
<p:tagLst xmlns:a="http://schemas.openxmlformats.org/drawingml/2006/main" xmlns:r="http://schemas.openxmlformats.org/officeDocument/2006/relationships" xmlns:p="http://schemas.openxmlformats.org/presentationml/2006/main">
  <p:tag name="DVSHAPEID" val="t3RXZ56icsUEktGJ0PhGKC"/>
</p:tagLst>
</file>

<file path=ppt/tags/tag139.xml><?xml version="1.0" encoding="utf-8"?>
<p:tagLst xmlns:a="http://schemas.openxmlformats.org/drawingml/2006/main" xmlns:r="http://schemas.openxmlformats.org/officeDocument/2006/relationships" xmlns:p="http://schemas.openxmlformats.org/presentationml/2006/main">
  <p:tag name="DVSHAPEID" val="xl3d0nWzw4kBvaAVtcyFW4"/>
</p:tagLst>
</file>

<file path=ppt/tags/tag14.xml><?xml version="1.0" encoding="utf-8"?>
<p:tagLst xmlns:a="http://schemas.openxmlformats.org/drawingml/2006/main" xmlns:r="http://schemas.openxmlformats.org/officeDocument/2006/relationships" xmlns:p="http://schemas.openxmlformats.org/presentationml/2006/main">
  <p:tag name="DVSHAPEID" val="qbwZc6wfRd3rOPibMHK3aX"/>
</p:tagLst>
</file>

<file path=ppt/tags/tag140.xml><?xml version="1.0" encoding="utf-8"?>
<p:tagLst xmlns:a="http://schemas.openxmlformats.org/drawingml/2006/main" xmlns:r="http://schemas.openxmlformats.org/officeDocument/2006/relationships" xmlns:p="http://schemas.openxmlformats.org/presentationml/2006/main">
  <p:tag name="DVSHAPEID" val="DHzx0ugNAD8RvvUL5JmCWP"/>
</p:tagLst>
</file>

<file path=ppt/tags/tag141.xml><?xml version="1.0" encoding="utf-8"?>
<p:tagLst xmlns:a="http://schemas.openxmlformats.org/drawingml/2006/main" xmlns:r="http://schemas.openxmlformats.org/officeDocument/2006/relationships" xmlns:p="http://schemas.openxmlformats.org/presentationml/2006/main">
  <p:tag name="DVSHAPEID" val="kIYw94m484FtIlEsmsjItG"/>
</p:tagLst>
</file>

<file path=ppt/tags/tag142.xml><?xml version="1.0" encoding="utf-8"?>
<p:tagLst xmlns:a="http://schemas.openxmlformats.org/drawingml/2006/main" xmlns:r="http://schemas.openxmlformats.org/officeDocument/2006/relationships" xmlns:p="http://schemas.openxmlformats.org/presentationml/2006/main">
  <p:tag name="DVSHAPEID" val="sEF51H6Ojj8OnQzukbrvv3"/>
</p:tagLst>
</file>

<file path=ppt/tags/tag143.xml><?xml version="1.0" encoding="utf-8"?>
<p:tagLst xmlns:a="http://schemas.openxmlformats.org/drawingml/2006/main" xmlns:r="http://schemas.openxmlformats.org/officeDocument/2006/relationships" xmlns:p="http://schemas.openxmlformats.org/presentationml/2006/main">
  <p:tag name="DVSHAPEID" val="c2Ny6DmTjdlEfkR33EYjLl"/>
</p:tagLst>
</file>

<file path=ppt/tags/tag144.xml><?xml version="1.0" encoding="utf-8"?>
<p:tagLst xmlns:a="http://schemas.openxmlformats.org/drawingml/2006/main" xmlns:r="http://schemas.openxmlformats.org/officeDocument/2006/relationships" xmlns:p="http://schemas.openxmlformats.org/presentationml/2006/main">
  <p:tag name="DVSHAPEID" val="kUYOSR77hYbprCitBtsq0V"/>
</p:tagLst>
</file>

<file path=ppt/tags/tag145.xml><?xml version="1.0" encoding="utf-8"?>
<p:tagLst xmlns:a="http://schemas.openxmlformats.org/drawingml/2006/main" xmlns:r="http://schemas.openxmlformats.org/officeDocument/2006/relationships" xmlns:p="http://schemas.openxmlformats.org/presentationml/2006/main">
  <p:tag name="DVSHAPEID" val="sJAfDg8NxbiQITAiKuMbWn"/>
</p:tagLst>
</file>

<file path=ppt/tags/tag146.xml><?xml version="1.0" encoding="utf-8"?>
<p:tagLst xmlns:a="http://schemas.openxmlformats.org/drawingml/2006/main" xmlns:r="http://schemas.openxmlformats.org/officeDocument/2006/relationships" xmlns:p="http://schemas.openxmlformats.org/presentationml/2006/main">
  <p:tag name="DVSHAPEID" val="sQSeLA2uQlkpseeDeQZtqZ"/>
</p:tagLst>
</file>

<file path=ppt/tags/tag147.xml><?xml version="1.0" encoding="utf-8"?>
<p:tagLst xmlns:a="http://schemas.openxmlformats.org/drawingml/2006/main" xmlns:r="http://schemas.openxmlformats.org/officeDocument/2006/relationships" xmlns:p="http://schemas.openxmlformats.org/presentationml/2006/main">
  <p:tag name="DVSECTIONID" val="wORZYivOFIuo9JT8GgfM3g"/>
</p:tagLst>
</file>

<file path=ppt/tags/tag148.xml><?xml version="1.0" encoding="utf-8"?>
<p:tagLst xmlns:a="http://schemas.openxmlformats.org/drawingml/2006/main" xmlns:r="http://schemas.openxmlformats.org/officeDocument/2006/relationships" xmlns:p="http://schemas.openxmlformats.org/presentationml/2006/main">
  <p:tag name="DVSHAPEID" val="6BUpSjJYDPY4gJmpvyK3kX"/>
</p:tagLst>
</file>

<file path=ppt/tags/tag149.xml><?xml version="1.0" encoding="utf-8"?>
<p:tagLst xmlns:a="http://schemas.openxmlformats.org/drawingml/2006/main" xmlns:r="http://schemas.openxmlformats.org/officeDocument/2006/relationships" xmlns:p="http://schemas.openxmlformats.org/presentationml/2006/main">
  <p:tag name="DVSHAPEID" val="wiql36gVcsXtKhjmHJKSHv"/>
</p:tagLst>
</file>

<file path=ppt/tags/tag15.xml><?xml version="1.0" encoding="utf-8"?>
<p:tagLst xmlns:a="http://schemas.openxmlformats.org/drawingml/2006/main" xmlns:r="http://schemas.openxmlformats.org/officeDocument/2006/relationships" xmlns:p="http://schemas.openxmlformats.org/presentationml/2006/main">
  <p:tag name="DVSHAPEID" val="y6pX4NF8G9Kxnk5shh6c1y"/>
</p:tagLst>
</file>

<file path=ppt/tags/tag150.xml><?xml version="1.0" encoding="utf-8"?>
<p:tagLst xmlns:a="http://schemas.openxmlformats.org/drawingml/2006/main" xmlns:r="http://schemas.openxmlformats.org/officeDocument/2006/relationships" xmlns:p="http://schemas.openxmlformats.org/presentationml/2006/main">
  <p:tag name="DVSECTIONID" val="P6ZWyHZKpKiShxqiQEhFlP"/>
</p:tagLst>
</file>

<file path=ppt/tags/tag151.xml><?xml version="1.0" encoding="utf-8"?>
<p:tagLst xmlns:a="http://schemas.openxmlformats.org/drawingml/2006/main" xmlns:r="http://schemas.openxmlformats.org/officeDocument/2006/relationships" xmlns:p="http://schemas.openxmlformats.org/presentationml/2006/main">
  <p:tag name="DVSHAPEID" val="qnYugPlrJnE85BYxfDIIDv"/>
</p:tagLst>
</file>

<file path=ppt/tags/tag152.xml><?xml version="1.0" encoding="utf-8"?>
<p:tagLst xmlns:a="http://schemas.openxmlformats.org/drawingml/2006/main" xmlns:r="http://schemas.openxmlformats.org/officeDocument/2006/relationships" xmlns:p="http://schemas.openxmlformats.org/presentationml/2006/main">
  <p:tag name="DVSHAPEID" val="7MY558Q0isg0R3mzPrAKJz"/>
</p:tagLst>
</file>

<file path=ppt/tags/tag153.xml><?xml version="1.0" encoding="utf-8"?>
<p:tagLst xmlns:a="http://schemas.openxmlformats.org/drawingml/2006/main" xmlns:r="http://schemas.openxmlformats.org/officeDocument/2006/relationships" xmlns:p="http://schemas.openxmlformats.org/presentationml/2006/main">
  <p:tag name="DVSECTIONID" val="JTFX2gi20XKfYL01KNPUiJ"/>
</p:tagLst>
</file>

<file path=ppt/tags/tag154.xml><?xml version="1.0" encoding="utf-8"?>
<p:tagLst xmlns:a="http://schemas.openxmlformats.org/drawingml/2006/main" xmlns:r="http://schemas.openxmlformats.org/officeDocument/2006/relationships" xmlns:p="http://schemas.openxmlformats.org/presentationml/2006/main">
  <p:tag name="DVSHAPEID" val="PCcHo9u7aZSVgbvbJcAI4c"/>
</p:tagLst>
</file>

<file path=ppt/tags/tag155.xml><?xml version="1.0" encoding="utf-8"?>
<p:tagLst xmlns:a="http://schemas.openxmlformats.org/drawingml/2006/main" xmlns:r="http://schemas.openxmlformats.org/officeDocument/2006/relationships" xmlns:p="http://schemas.openxmlformats.org/presentationml/2006/main">
  <p:tag name="DVSHAPEID" val="S4JVaFNh7SMxXmTnKHvahh"/>
</p:tagLst>
</file>

<file path=ppt/tags/tag156.xml><?xml version="1.0" encoding="utf-8"?>
<p:tagLst xmlns:a="http://schemas.openxmlformats.org/drawingml/2006/main" xmlns:r="http://schemas.openxmlformats.org/officeDocument/2006/relationships" xmlns:p="http://schemas.openxmlformats.org/presentationml/2006/main">
  <p:tag name="DVSHAPEID" val="8WMb3EHna0vCK7XsYOkTR0"/>
</p:tagLst>
</file>

<file path=ppt/tags/tag157.xml><?xml version="1.0" encoding="utf-8"?>
<p:tagLst xmlns:a="http://schemas.openxmlformats.org/drawingml/2006/main" xmlns:r="http://schemas.openxmlformats.org/officeDocument/2006/relationships" xmlns:p="http://schemas.openxmlformats.org/presentationml/2006/main">
  <p:tag name="DVSHAPEID" val="8Je9ilrSdTUAWN8ZC9zKHM"/>
</p:tagLst>
</file>

<file path=ppt/tags/tag158.xml><?xml version="1.0" encoding="utf-8"?>
<p:tagLst xmlns:a="http://schemas.openxmlformats.org/drawingml/2006/main" xmlns:r="http://schemas.openxmlformats.org/officeDocument/2006/relationships" xmlns:p="http://schemas.openxmlformats.org/presentationml/2006/main">
  <p:tag name="DVSHAPEID" val="1kCLphIGQoq7O3WUmlWhNB"/>
</p:tagLst>
</file>

<file path=ppt/tags/tag159.xml><?xml version="1.0" encoding="utf-8"?>
<p:tagLst xmlns:a="http://schemas.openxmlformats.org/drawingml/2006/main" xmlns:r="http://schemas.openxmlformats.org/officeDocument/2006/relationships" xmlns:p="http://schemas.openxmlformats.org/presentationml/2006/main">
  <p:tag name="DVSHAPEID" val="I9bakZcbj6imHTwwV9aw3v"/>
</p:tagLst>
</file>

<file path=ppt/tags/tag16.xml><?xml version="1.0" encoding="utf-8"?>
<p:tagLst xmlns:a="http://schemas.openxmlformats.org/drawingml/2006/main" xmlns:r="http://schemas.openxmlformats.org/officeDocument/2006/relationships" xmlns:p="http://schemas.openxmlformats.org/presentationml/2006/main">
  <p:tag name="DVSHAPEID" val="BtifKjFrh8HsCqAf1IzJxU"/>
</p:tagLst>
</file>

<file path=ppt/tags/tag160.xml><?xml version="1.0" encoding="utf-8"?>
<p:tagLst xmlns:a="http://schemas.openxmlformats.org/drawingml/2006/main" xmlns:r="http://schemas.openxmlformats.org/officeDocument/2006/relationships" xmlns:p="http://schemas.openxmlformats.org/presentationml/2006/main">
  <p:tag name="DVSHAPEID" val="aOY52IMdOpZqCtzfXJuF4j"/>
</p:tagLst>
</file>

<file path=ppt/tags/tag161.xml><?xml version="1.0" encoding="utf-8"?>
<p:tagLst xmlns:a="http://schemas.openxmlformats.org/drawingml/2006/main" xmlns:r="http://schemas.openxmlformats.org/officeDocument/2006/relationships" xmlns:p="http://schemas.openxmlformats.org/presentationml/2006/main">
  <p:tag name="DVSHAPEID" val="Prl3nPqM7gycZnceWuo5iS"/>
</p:tagLst>
</file>

<file path=ppt/tags/tag162.xml><?xml version="1.0" encoding="utf-8"?>
<p:tagLst xmlns:a="http://schemas.openxmlformats.org/drawingml/2006/main" xmlns:r="http://schemas.openxmlformats.org/officeDocument/2006/relationships" xmlns:p="http://schemas.openxmlformats.org/presentationml/2006/main">
  <p:tag name="DVSHAPEID" val="ngh3WGcr2oqQZwKZkXN1iI"/>
</p:tagLst>
</file>

<file path=ppt/tags/tag163.xml><?xml version="1.0" encoding="utf-8"?>
<p:tagLst xmlns:a="http://schemas.openxmlformats.org/drawingml/2006/main" xmlns:r="http://schemas.openxmlformats.org/officeDocument/2006/relationships" xmlns:p="http://schemas.openxmlformats.org/presentationml/2006/main">
  <p:tag name="DVSHAPEID" val="Spuc3INZgZ0W44MkSJAFd9"/>
</p:tagLst>
</file>

<file path=ppt/tags/tag164.xml><?xml version="1.0" encoding="utf-8"?>
<p:tagLst xmlns:a="http://schemas.openxmlformats.org/drawingml/2006/main" xmlns:r="http://schemas.openxmlformats.org/officeDocument/2006/relationships" xmlns:p="http://schemas.openxmlformats.org/presentationml/2006/main">
  <p:tag name="DVSHAPEID" val="L8nFuW9rigAEoRzKDtE37r"/>
</p:tagLst>
</file>

<file path=ppt/tags/tag165.xml><?xml version="1.0" encoding="utf-8"?>
<p:tagLst xmlns:a="http://schemas.openxmlformats.org/drawingml/2006/main" xmlns:r="http://schemas.openxmlformats.org/officeDocument/2006/relationships" xmlns:p="http://schemas.openxmlformats.org/presentationml/2006/main">
  <p:tag name="DVSHAPEID" val="Q2sFc044rCvIElOndQPPHJ"/>
</p:tagLst>
</file>

<file path=ppt/tags/tag166.xml><?xml version="1.0" encoding="utf-8"?>
<p:tagLst xmlns:a="http://schemas.openxmlformats.org/drawingml/2006/main" xmlns:r="http://schemas.openxmlformats.org/officeDocument/2006/relationships" xmlns:p="http://schemas.openxmlformats.org/presentationml/2006/main">
  <p:tag name="DVSHAPEID" val="mpGVL8661a2jikcPK9mePX"/>
</p:tagLst>
</file>

<file path=ppt/tags/tag167.xml><?xml version="1.0" encoding="utf-8"?>
<p:tagLst xmlns:a="http://schemas.openxmlformats.org/drawingml/2006/main" xmlns:r="http://schemas.openxmlformats.org/officeDocument/2006/relationships" xmlns:p="http://schemas.openxmlformats.org/presentationml/2006/main">
  <p:tag name="DVSHAPEID" val="9FddVffNdiK6G3ZhfWYlBk"/>
</p:tagLst>
</file>

<file path=ppt/tags/tag168.xml><?xml version="1.0" encoding="utf-8"?>
<p:tagLst xmlns:a="http://schemas.openxmlformats.org/drawingml/2006/main" xmlns:r="http://schemas.openxmlformats.org/officeDocument/2006/relationships" xmlns:p="http://schemas.openxmlformats.org/presentationml/2006/main">
  <p:tag name="DVSHAPEID" val="Gk3tbo6GtsUpf0HxcQQeXK"/>
</p:tagLst>
</file>

<file path=ppt/tags/tag169.xml><?xml version="1.0" encoding="utf-8"?>
<p:tagLst xmlns:a="http://schemas.openxmlformats.org/drawingml/2006/main" xmlns:r="http://schemas.openxmlformats.org/officeDocument/2006/relationships" xmlns:p="http://schemas.openxmlformats.org/presentationml/2006/main">
  <p:tag name="DVSHAPEID" val="zbE8QsUpgulOZT9r3RHwOh"/>
</p:tagLst>
</file>

<file path=ppt/tags/tag17.xml><?xml version="1.0" encoding="utf-8"?>
<p:tagLst xmlns:a="http://schemas.openxmlformats.org/drawingml/2006/main" xmlns:r="http://schemas.openxmlformats.org/officeDocument/2006/relationships" xmlns:p="http://schemas.openxmlformats.org/presentationml/2006/main">
  <p:tag name="DVSHAPEID" val="HgsY6kqtXYW0vVEP2mseRB"/>
</p:tagLst>
</file>

<file path=ppt/tags/tag170.xml><?xml version="1.0" encoding="utf-8"?>
<p:tagLst xmlns:a="http://schemas.openxmlformats.org/drawingml/2006/main" xmlns:r="http://schemas.openxmlformats.org/officeDocument/2006/relationships" xmlns:p="http://schemas.openxmlformats.org/presentationml/2006/main">
  <p:tag name="DVSHAPEID" val="bhNYAHJ7unnWKRP2yEL3cq"/>
</p:tagLst>
</file>

<file path=ppt/tags/tag171.xml><?xml version="1.0" encoding="utf-8"?>
<p:tagLst xmlns:a="http://schemas.openxmlformats.org/drawingml/2006/main" xmlns:r="http://schemas.openxmlformats.org/officeDocument/2006/relationships" xmlns:p="http://schemas.openxmlformats.org/presentationml/2006/main">
  <p:tag name="DVSHAPEID" val="3r1OoLMZwqVh0mlRSdF80Y"/>
</p:tagLst>
</file>

<file path=ppt/tags/tag172.xml><?xml version="1.0" encoding="utf-8"?>
<p:tagLst xmlns:a="http://schemas.openxmlformats.org/drawingml/2006/main" xmlns:r="http://schemas.openxmlformats.org/officeDocument/2006/relationships" xmlns:p="http://schemas.openxmlformats.org/presentationml/2006/main">
  <p:tag name="DVSHAPEID" val="q28hB0i3LL4KemWLiYkuQX"/>
</p:tagLst>
</file>

<file path=ppt/tags/tag173.xml><?xml version="1.0" encoding="utf-8"?>
<p:tagLst xmlns:a="http://schemas.openxmlformats.org/drawingml/2006/main" xmlns:r="http://schemas.openxmlformats.org/officeDocument/2006/relationships" xmlns:p="http://schemas.openxmlformats.org/presentationml/2006/main">
  <p:tag name="DVSHAPEID" val="1tRsHGLyo4q40YF79LGtFa"/>
</p:tagLst>
</file>

<file path=ppt/tags/tag174.xml><?xml version="1.0" encoding="utf-8"?>
<p:tagLst xmlns:a="http://schemas.openxmlformats.org/drawingml/2006/main" xmlns:r="http://schemas.openxmlformats.org/officeDocument/2006/relationships" xmlns:p="http://schemas.openxmlformats.org/presentationml/2006/main">
  <p:tag name="DVSHAPEID" val="cf8YU6UHNv8t1Fp8iChdn0"/>
</p:tagLst>
</file>

<file path=ppt/tags/tag175.xml><?xml version="1.0" encoding="utf-8"?>
<p:tagLst xmlns:a="http://schemas.openxmlformats.org/drawingml/2006/main" xmlns:r="http://schemas.openxmlformats.org/officeDocument/2006/relationships" xmlns:p="http://schemas.openxmlformats.org/presentationml/2006/main">
  <p:tag name="DVSHAPEID" val="k9lY5bOyNniRgBkJLFDGgU"/>
</p:tagLst>
</file>

<file path=ppt/tags/tag176.xml><?xml version="1.0" encoding="utf-8"?>
<p:tagLst xmlns:a="http://schemas.openxmlformats.org/drawingml/2006/main" xmlns:r="http://schemas.openxmlformats.org/officeDocument/2006/relationships" xmlns:p="http://schemas.openxmlformats.org/presentationml/2006/main">
  <p:tag name="DVSHAPEID" val="WwX0H1t4brMcVYCW0JTfIL"/>
</p:tagLst>
</file>

<file path=ppt/tags/tag177.xml><?xml version="1.0" encoding="utf-8"?>
<p:tagLst xmlns:a="http://schemas.openxmlformats.org/drawingml/2006/main" xmlns:r="http://schemas.openxmlformats.org/officeDocument/2006/relationships" xmlns:p="http://schemas.openxmlformats.org/presentationml/2006/main">
  <p:tag name="DVSHAPEID" val="bapOOzQCzGJpdP05uM5IbQ"/>
</p:tagLst>
</file>

<file path=ppt/tags/tag178.xml><?xml version="1.0" encoding="utf-8"?>
<p:tagLst xmlns:a="http://schemas.openxmlformats.org/drawingml/2006/main" xmlns:r="http://schemas.openxmlformats.org/officeDocument/2006/relationships" xmlns:p="http://schemas.openxmlformats.org/presentationml/2006/main">
  <p:tag name="DVSHAPEID" val="43Fl6OETN1calMBScTdzR6"/>
</p:tagLst>
</file>

<file path=ppt/tags/tag179.xml><?xml version="1.0" encoding="utf-8"?>
<p:tagLst xmlns:a="http://schemas.openxmlformats.org/drawingml/2006/main" xmlns:r="http://schemas.openxmlformats.org/officeDocument/2006/relationships" xmlns:p="http://schemas.openxmlformats.org/presentationml/2006/main">
  <p:tag name="DVSHAPEID" val="swLNVVf69Zzl6l8st2XFTI"/>
</p:tagLst>
</file>

<file path=ppt/tags/tag18.xml><?xml version="1.0" encoding="utf-8"?>
<p:tagLst xmlns:a="http://schemas.openxmlformats.org/drawingml/2006/main" xmlns:r="http://schemas.openxmlformats.org/officeDocument/2006/relationships" xmlns:p="http://schemas.openxmlformats.org/presentationml/2006/main">
  <p:tag name="DVSHAPEID" val="PUIFR2fnCi1HL2MMdk0OaJ"/>
</p:tagLst>
</file>

<file path=ppt/tags/tag180.xml><?xml version="1.0" encoding="utf-8"?>
<p:tagLst xmlns:a="http://schemas.openxmlformats.org/drawingml/2006/main" xmlns:r="http://schemas.openxmlformats.org/officeDocument/2006/relationships" xmlns:p="http://schemas.openxmlformats.org/presentationml/2006/main">
  <p:tag name="DVSHAPEID" val="c2tduBAcvBYXB9AiSJEGRd"/>
</p:tagLst>
</file>

<file path=ppt/tags/tag181.xml><?xml version="1.0" encoding="utf-8"?>
<p:tagLst xmlns:a="http://schemas.openxmlformats.org/drawingml/2006/main" xmlns:r="http://schemas.openxmlformats.org/officeDocument/2006/relationships" xmlns:p="http://schemas.openxmlformats.org/presentationml/2006/main">
  <p:tag name="DVSECTIONID" val="6gsmIoqBvnUZm5hAFJrmJk"/>
</p:tagLst>
</file>

<file path=ppt/tags/tag182.xml><?xml version="1.0" encoding="utf-8"?>
<p:tagLst xmlns:a="http://schemas.openxmlformats.org/drawingml/2006/main" xmlns:r="http://schemas.openxmlformats.org/officeDocument/2006/relationships" xmlns:p="http://schemas.openxmlformats.org/presentationml/2006/main">
  <p:tag name="DVSHAPEID" val="B0GgKJpbCbcKjIjIqDwWtX"/>
</p:tagLst>
</file>

<file path=ppt/tags/tag183.xml><?xml version="1.0" encoding="utf-8"?>
<p:tagLst xmlns:a="http://schemas.openxmlformats.org/drawingml/2006/main" xmlns:r="http://schemas.openxmlformats.org/officeDocument/2006/relationships" xmlns:p="http://schemas.openxmlformats.org/presentationml/2006/main">
  <p:tag name="DVSHAPEID" val="m8KZSa9d0cQZrtxeRQMkZM"/>
</p:tagLst>
</file>

<file path=ppt/tags/tag184.xml><?xml version="1.0" encoding="utf-8"?>
<p:tagLst xmlns:a="http://schemas.openxmlformats.org/drawingml/2006/main" xmlns:r="http://schemas.openxmlformats.org/officeDocument/2006/relationships" xmlns:p="http://schemas.openxmlformats.org/presentationml/2006/main">
  <p:tag name="DVSHAPEID" val="KQPSZai1aUJDDyvLRe2oa0"/>
</p:tagLst>
</file>

<file path=ppt/tags/tag185.xml><?xml version="1.0" encoding="utf-8"?>
<p:tagLst xmlns:a="http://schemas.openxmlformats.org/drawingml/2006/main" xmlns:r="http://schemas.openxmlformats.org/officeDocument/2006/relationships" xmlns:p="http://schemas.openxmlformats.org/presentationml/2006/main">
  <p:tag name="DVSHAPEID" val="TkgPbcMGa9YAnT90bYVZ2V"/>
</p:tagLst>
</file>

<file path=ppt/tags/tag186.xml><?xml version="1.0" encoding="utf-8"?>
<p:tagLst xmlns:a="http://schemas.openxmlformats.org/drawingml/2006/main" xmlns:r="http://schemas.openxmlformats.org/officeDocument/2006/relationships" xmlns:p="http://schemas.openxmlformats.org/presentationml/2006/main">
  <p:tag name="DVSHAPEID" val="gOQYI6YyhBBKWvB9Z5fuKz"/>
</p:tagLst>
</file>

<file path=ppt/tags/tag187.xml><?xml version="1.0" encoding="utf-8"?>
<p:tagLst xmlns:a="http://schemas.openxmlformats.org/drawingml/2006/main" xmlns:r="http://schemas.openxmlformats.org/officeDocument/2006/relationships" xmlns:p="http://schemas.openxmlformats.org/presentationml/2006/main">
  <p:tag name="DVSECTIONID" val="81yFhOTtQrwZNovGyUCpsm"/>
</p:tagLst>
</file>

<file path=ppt/tags/tag188.xml><?xml version="1.0" encoding="utf-8"?>
<p:tagLst xmlns:a="http://schemas.openxmlformats.org/drawingml/2006/main" xmlns:r="http://schemas.openxmlformats.org/officeDocument/2006/relationships" xmlns:p="http://schemas.openxmlformats.org/presentationml/2006/main">
  <p:tag name="DVSHAPEID" val="F3aCBR23sbYY3sZcuGHBRm"/>
</p:tagLst>
</file>

<file path=ppt/tags/tag189.xml><?xml version="1.0" encoding="utf-8"?>
<p:tagLst xmlns:a="http://schemas.openxmlformats.org/drawingml/2006/main" xmlns:r="http://schemas.openxmlformats.org/officeDocument/2006/relationships" xmlns:p="http://schemas.openxmlformats.org/presentationml/2006/main">
  <p:tag name="DVSHAPEID" val="YCWEp2YPKxaG9MN5u7vd8q"/>
</p:tagLst>
</file>

<file path=ppt/tags/tag19.xml><?xml version="1.0" encoding="utf-8"?>
<p:tagLst xmlns:a="http://schemas.openxmlformats.org/drawingml/2006/main" xmlns:r="http://schemas.openxmlformats.org/officeDocument/2006/relationships" xmlns:p="http://schemas.openxmlformats.org/presentationml/2006/main">
  <p:tag name="DVSHAPEID" val="wCUEAbGdgi26qxfrsodAmE"/>
</p:tagLst>
</file>

<file path=ppt/tags/tag190.xml><?xml version="1.0" encoding="utf-8"?>
<p:tagLst xmlns:a="http://schemas.openxmlformats.org/drawingml/2006/main" xmlns:r="http://schemas.openxmlformats.org/officeDocument/2006/relationships" xmlns:p="http://schemas.openxmlformats.org/presentationml/2006/main">
  <p:tag name="DVSHAPEID" val="MYr89NByN8Hi5xFWs05Dqq"/>
</p:tagLst>
</file>

<file path=ppt/tags/tag191.xml><?xml version="1.0" encoding="utf-8"?>
<p:tagLst xmlns:a="http://schemas.openxmlformats.org/drawingml/2006/main" xmlns:r="http://schemas.openxmlformats.org/officeDocument/2006/relationships" xmlns:p="http://schemas.openxmlformats.org/presentationml/2006/main">
  <p:tag name="DVSECTIONID" val="lYoVK985sW0M8qO26BH1wt"/>
</p:tagLst>
</file>

<file path=ppt/tags/tag192.xml><?xml version="1.0" encoding="utf-8"?>
<p:tagLst xmlns:a="http://schemas.openxmlformats.org/drawingml/2006/main" xmlns:r="http://schemas.openxmlformats.org/officeDocument/2006/relationships" xmlns:p="http://schemas.openxmlformats.org/presentationml/2006/main">
  <p:tag name="DVSHAPEID" val="NmjdoobA6EdyQYdgTbebK1"/>
</p:tagLst>
</file>

<file path=ppt/tags/tag193.xml><?xml version="1.0" encoding="utf-8"?>
<p:tagLst xmlns:a="http://schemas.openxmlformats.org/drawingml/2006/main" xmlns:r="http://schemas.openxmlformats.org/officeDocument/2006/relationships" xmlns:p="http://schemas.openxmlformats.org/presentationml/2006/main">
  <p:tag name="DVSHAPEID" val="ZQHgqxFu8vZmb4OWocnc23"/>
</p:tagLst>
</file>

<file path=ppt/tags/tag194.xml><?xml version="1.0" encoding="utf-8"?>
<p:tagLst xmlns:a="http://schemas.openxmlformats.org/drawingml/2006/main" xmlns:r="http://schemas.openxmlformats.org/officeDocument/2006/relationships" xmlns:p="http://schemas.openxmlformats.org/presentationml/2006/main">
  <p:tag name="DVSHAPEID" val="4wHHJb7UofFLntw8YDVBvI"/>
</p:tagLst>
</file>

<file path=ppt/tags/tag195.xml><?xml version="1.0" encoding="utf-8"?>
<p:tagLst xmlns:a="http://schemas.openxmlformats.org/drawingml/2006/main" xmlns:r="http://schemas.openxmlformats.org/officeDocument/2006/relationships" xmlns:p="http://schemas.openxmlformats.org/presentationml/2006/main">
  <p:tag name="DVSHAPEID" val="ztM8rXM2OxZVLayIOtne7J"/>
</p:tagLst>
</file>

<file path=ppt/tags/tag196.xml><?xml version="1.0" encoding="utf-8"?>
<p:tagLst xmlns:a="http://schemas.openxmlformats.org/drawingml/2006/main" xmlns:r="http://schemas.openxmlformats.org/officeDocument/2006/relationships" xmlns:p="http://schemas.openxmlformats.org/presentationml/2006/main">
  <p:tag name="DVSECTIONID" val="tmiS4YbxKkRLGzgm4KlKYA"/>
</p:tagLst>
</file>

<file path=ppt/tags/tag197.xml><?xml version="1.0" encoding="utf-8"?>
<p:tagLst xmlns:a="http://schemas.openxmlformats.org/drawingml/2006/main" xmlns:r="http://schemas.openxmlformats.org/officeDocument/2006/relationships" xmlns:p="http://schemas.openxmlformats.org/presentationml/2006/main">
  <p:tag name="DVSHAPEID" val="GpGlqgdJhqymXeUBJa7mr7"/>
</p:tagLst>
</file>

<file path=ppt/tags/tag198.xml><?xml version="1.0" encoding="utf-8"?>
<p:tagLst xmlns:a="http://schemas.openxmlformats.org/drawingml/2006/main" xmlns:r="http://schemas.openxmlformats.org/officeDocument/2006/relationships" xmlns:p="http://schemas.openxmlformats.org/presentationml/2006/main">
  <p:tag name="DVSHAPEID" val="MrHlAgPrehBPNnr6xvO4gz"/>
</p:tagLst>
</file>

<file path=ppt/tags/tag199.xml><?xml version="1.0" encoding="utf-8"?>
<p:tagLst xmlns:a="http://schemas.openxmlformats.org/drawingml/2006/main" xmlns:r="http://schemas.openxmlformats.org/officeDocument/2006/relationships" xmlns:p="http://schemas.openxmlformats.org/presentationml/2006/main">
  <p:tag name="DVSHAPEID" val="npcjNcKd6KiyDfE4GXTQbg"/>
</p:tagLst>
</file>

<file path=ppt/tags/tag2.xml><?xml version="1.0" encoding="utf-8"?>
<p:tagLst xmlns:a="http://schemas.openxmlformats.org/drawingml/2006/main" xmlns:r="http://schemas.openxmlformats.org/officeDocument/2006/relationships" xmlns:p="http://schemas.openxmlformats.org/presentationml/2006/main">
  <p:tag name="DVSHAPEID" val="FKe17XLdPGFlmlH4OnIaOu"/>
</p:tagLst>
</file>

<file path=ppt/tags/tag20.xml><?xml version="1.0" encoding="utf-8"?>
<p:tagLst xmlns:a="http://schemas.openxmlformats.org/drawingml/2006/main" xmlns:r="http://schemas.openxmlformats.org/officeDocument/2006/relationships" xmlns:p="http://schemas.openxmlformats.org/presentationml/2006/main">
  <p:tag name="DVSHAPEID" val="ZOaC3g88d2r6o5Kdr4Ho1I"/>
</p:tagLst>
</file>

<file path=ppt/tags/tag200.xml><?xml version="1.0" encoding="utf-8"?>
<p:tagLst xmlns:a="http://schemas.openxmlformats.org/drawingml/2006/main" xmlns:r="http://schemas.openxmlformats.org/officeDocument/2006/relationships" xmlns:p="http://schemas.openxmlformats.org/presentationml/2006/main">
  <p:tag name="DVSHAPEID" val="L8rx9DDCxmRc3i9gsCG1aQ"/>
</p:tagLst>
</file>

<file path=ppt/tags/tag201.xml><?xml version="1.0" encoding="utf-8"?>
<p:tagLst xmlns:a="http://schemas.openxmlformats.org/drawingml/2006/main" xmlns:r="http://schemas.openxmlformats.org/officeDocument/2006/relationships" xmlns:p="http://schemas.openxmlformats.org/presentationml/2006/main">
  <p:tag name="DVSHAPEID" val="weJcrsPRapn6D3Sf37AudV"/>
</p:tagLst>
</file>

<file path=ppt/tags/tag202.xml><?xml version="1.0" encoding="utf-8"?>
<p:tagLst xmlns:a="http://schemas.openxmlformats.org/drawingml/2006/main" xmlns:r="http://schemas.openxmlformats.org/officeDocument/2006/relationships" xmlns:p="http://schemas.openxmlformats.org/presentationml/2006/main">
  <p:tag name="DVSHAPEID" val="GqbmVquhaa6VCcNWbaMGcs"/>
</p:tagLst>
</file>

<file path=ppt/tags/tag203.xml><?xml version="1.0" encoding="utf-8"?>
<p:tagLst xmlns:a="http://schemas.openxmlformats.org/drawingml/2006/main" xmlns:r="http://schemas.openxmlformats.org/officeDocument/2006/relationships" xmlns:p="http://schemas.openxmlformats.org/presentationml/2006/main">
  <p:tag name="DVSHAPEID" val="PWE5nczyrGDAxi05xomTfd"/>
</p:tagLst>
</file>

<file path=ppt/tags/tag204.xml><?xml version="1.0" encoding="utf-8"?>
<p:tagLst xmlns:a="http://schemas.openxmlformats.org/drawingml/2006/main" xmlns:r="http://schemas.openxmlformats.org/officeDocument/2006/relationships" xmlns:p="http://schemas.openxmlformats.org/presentationml/2006/main">
  <p:tag name="DVSHAPEID" val="0IrGr6WpHwJeBeHP3hIBJq"/>
</p:tagLst>
</file>

<file path=ppt/tags/tag205.xml><?xml version="1.0" encoding="utf-8"?>
<p:tagLst xmlns:a="http://schemas.openxmlformats.org/drawingml/2006/main" xmlns:r="http://schemas.openxmlformats.org/officeDocument/2006/relationships" xmlns:p="http://schemas.openxmlformats.org/presentationml/2006/main">
  <p:tag name="DVSHAPEID" val="h1EvW5CojidBWWDHKsC1Y6"/>
</p:tagLst>
</file>

<file path=ppt/tags/tag206.xml><?xml version="1.0" encoding="utf-8"?>
<p:tagLst xmlns:a="http://schemas.openxmlformats.org/drawingml/2006/main" xmlns:r="http://schemas.openxmlformats.org/officeDocument/2006/relationships" xmlns:p="http://schemas.openxmlformats.org/presentationml/2006/main">
  <p:tag name="DVSECTIONID" val="Z1g5SvN0IrPRv2DR59UVcF"/>
</p:tagLst>
</file>

<file path=ppt/tags/tag207.xml><?xml version="1.0" encoding="utf-8"?>
<p:tagLst xmlns:a="http://schemas.openxmlformats.org/drawingml/2006/main" xmlns:r="http://schemas.openxmlformats.org/officeDocument/2006/relationships" xmlns:p="http://schemas.openxmlformats.org/presentationml/2006/main">
  <p:tag name="DVSHAPEID" val="QjGLoIl5bDtAqq1WaRMjdq"/>
</p:tagLst>
</file>

<file path=ppt/tags/tag208.xml><?xml version="1.0" encoding="utf-8"?>
<p:tagLst xmlns:a="http://schemas.openxmlformats.org/drawingml/2006/main" xmlns:r="http://schemas.openxmlformats.org/officeDocument/2006/relationships" xmlns:p="http://schemas.openxmlformats.org/presentationml/2006/main">
  <p:tag name="DVSHAPEID" val="1ZiKblwfZHrbalOaGU2d7z"/>
</p:tagLst>
</file>

<file path=ppt/tags/tag209.xml><?xml version="1.0" encoding="utf-8"?>
<p:tagLst xmlns:a="http://schemas.openxmlformats.org/drawingml/2006/main" xmlns:r="http://schemas.openxmlformats.org/officeDocument/2006/relationships" xmlns:p="http://schemas.openxmlformats.org/presentationml/2006/main">
  <p:tag name="DVSHAPEID" val="8lvdFOiKeFSpiGtDwZyVEL"/>
</p:tagLst>
</file>

<file path=ppt/tags/tag21.xml><?xml version="1.0" encoding="utf-8"?>
<p:tagLst xmlns:a="http://schemas.openxmlformats.org/drawingml/2006/main" xmlns:r="http://schemas.openxmlformats.org/officeDocument/2006/relationships" xmlns:p="http://schemas.openxmlformats.org/presentationml/2006/main">
  <p:tag name="DVSHAPEID" val="EFBewMSCAAmSD6uY7p484Z"/>
</p:tagLst>
</file>

<file path=ppt/tags/tag210.xml><?xml version="1.0" encoding="utf-8"?>
<p:tagLst xmlns:a="http://schemas.openxmlformats.org/drawingml/2006/main" xmlns:r="http://schemas.openxmlformats.org/officeDocument/2006/relationships" xmlns:p="http://schemas.openxmlformats.org/presentationml/2006/main">
  <p:tag name="DVSHAPEID" val="8ffF8ZaShZjrRWeXGIXetM"/>
</p:tagLst>
</file>

<file path=ppt/tags/tag211.xml><?xml version="1.0" encoding="utf-8"?>
<p:tagLst xmlns:a="http://schemas.openxmlformats.org/drawingml/2006/main" xmlns:r="http://schemas.openxmlformats.org/officeDocument/2006/relationships" xmlns:p="http://schemas.openxmlformats.org/presentationml/2006/main">
  <p:tag name="DVSECTIONID" val="UmKeMKxWFLvTmgCZ6FJJBq"/>
</p:tagLst>
</file>

<file path=ppt/tags/tag212.xml><?xml version="1.0" encoding="utf-8"?>
<p:tagLst xmlns:a="http://schemas.openxmlformats.org/drawingml/2006/main" xmlns:r="http://schemas.openxmlformats.org/officeDocument/2006/relationships" xmlns:p="http://schemas.openxmlformats.org/presentationml/2006/main">
  <p:tag name="DVSHAPEID" val="iK37H3o2FcVmdgY0FiAmnS"/>
</p:tagLst>
</file>

<file path=ppt/tags/tag213.xml><?xml version="1.0" encoding="utf-8"?>
<p:tagLst xmlns:a="http://schemas.openxmlformats.org/drawingml/2006/main" xmlns:r="http://schemas.openxmlformats.org/officeDocument/2006/relationships" xmlns:p="http://schemas.openxmlformats.org/presentationml/2006/main">
  <p:tag name="DVSHAPEID" val="6QPwoyjPYqilWuC1i7tek6"/>
</p:tagLst>
</file>

<file path=ppt/tags/tag214.xml><?xml version="1.0" encoding="utf-8"?>
<p:tagLst xmlns:a="http://schemas.openxmlformats.org/drawingml/2006/main" xmlns:r="http://schemas.openxmlformats.org/officeDocument/2006/relationships" xmlns:p="http://schemas.openxmlformats.org/presentationml/2006/main">
  <p:tag name="DVSHAPEID" val="wvJYZG3ED6oqEciaEPIPeu"/>
</p:tagLst>
</file>

<file path=ppt/tags/tag215.xml><?xml version="1.0" encoding="utf-8"?>
<p:tagLst xmlns:a="http://schemas.openxmlformats.org/drawingml/2006/main" xmlns:r="http://schemas.openxmlformats.org/officeDocument/2006/relationships" xmlns:p="http://schemas.openxmlformats.org/presentationml/2006/main">
  <p:tag name="DVSHAPEID" val="3RkunEZtS8xZkjNqzDMjMc"/>
</p:tagLst>
</file>

<file path=ppt/tags/tag216.xml><?xml version="1.0" encoding="utf-8"?>
<p:tagLst xmlns:a="http://schemas.openxmlformats.org/drawingml/2006/main" xmlns:r="http://schemas.openxmlformats.org/officeDocument/2006/relationships" xmlns:p="http://schemas.openxmlformats.org/presentationml/2006/main">
  <p:tag name="DVSHAPEID" val="WvQqI7sEwvS1sRDvioFadg"/>
</p:tagLst>
</file>

<file path=ppt/tags/tag217.xml><?xml version="1.0" encoding="utf-8"?>
<p:tagLst xmlns:a="http://schemas.openxmlformats.org/drawingml/2006/main" xmlns:r="http://schemas.openxmlformats.org/officeDocument/2006/relationships" xmlns:p="http://schemas.openxmlformats.org/presentationml/2006/main">
  <p:tag name="DVSECTIONID" val="WO4eJcEcQ2oj6TkDJ3tLL3"/>
</p:tagLst>
</file>

<file path=ppt/tags/tag218.xml><?xml version="1.0" encoding="utf-8"?>
<p:tagLst xmlns:a="http://schemas.openxmlformats.org/drawingml/2006/main" xmlns:r="http://schemas.openxmlformats.org/officeDocument/2006/relationships" xmlns:p="http://schemas.openxmlformats.org/presentationml/2006/main">
  <p:tag name="DVSHAPEID" val="SERYneg42UIRUOEXVS1eC2"/>
</p:tagLst>
</file>

<file path=ppt/tags/tag219.xml><?xml version="1.0" encoding="utf-8"?>
<p:tagLst xmlns:a="http://schemas.openxmlformats.org/drawingml/2006/main" xmlns:r="http://schemas.openxmlformats.org/officeDocument/2006/relationships" xmlns:p="http://schemas.openxmlformats.org/presentationml/2006/main">
  <p:tag name="DVSHAPEID" val="6jRVN4loDCYGDbyJJeorsX"/>
</p:tagLst>
</file>

<file path=ppt/tags/tag22.xml><?xml version="1.0" encoding="utf-8"?>
<p:tagLst xmlns:a="http://schemas.openxmlformats.org/drawingml/2006/main" xmlns:r="http://schemas.openxmlformats.org/officeDocument/2006/relationships" xmlns:p="http://schemas.openxmlformats.org/presentationml/2006/main">
  <p:tag name="DVSHAPEID" val="Ej9aGeW9TXCgau0PJmfBsQ"/>
</p:tagLst>
</file>

<file path=ppt/tags/tag220.xml><?xml version="1.0" encoding="utf-8"?>
<p:tagLst xmlns:a="http://schemas.openxmlformats.org/drawingml/2006/main" xmlns:r="http://schemas.openxmlformats.org/officeDocument/2006/relationships" xmlns:p="http://schemas.openxmlformats.org/presentationml/2006/main">
  <p:tag name="DVSHAPEID" val="jBWOQltN8ZDPxy7sqbJEg5"/>
</p:tagLst>
</file>

<file path=ppt/tags/tag221.xml><?xml version="1.0" encoding="utf-8"?>
<p:tagLst xmlns:a="http://schemas.openxmlformats.org/drawingml/2006/main" xmlns:r="http://schemas.openxmlformats.org/officeDocument/2006/relationships" xmlns:p="http://schemas.openxmlformats.org/presentationml/2006/main">
  <p:tag name="DVSHAPEID" val="Sebsob8MQaA90fYYdZVQtZ"/>
</p:tagLst>
</file>

<file path=ppt/tags/tag222.xml><?xml version="1.0" encoding="utf-8"?>
<p:tagLst xmlns:a="http://schemas.openxmlformats.org/drawingml/2006/main" xmlns:r="http://schemas.openxmlformats.org/officeDocument/2006/relationships" xmlns:p="http://schemas.openxmlformats.org/presentationml/2006/main">
  <p:tag name="DVSECTIONID" val="mBFmf52fbt4tqVay1lhtVs"/>
</p:tagLst>
</file>

<file path=ppt/tags/tag223.xml><?xml version="1.0" encoding="utf-8"?>
<p:tagLst xmlns:a="http://schemas.openxmlformats.org/drawingml/2006/main" xmlns:r="http://schemas.openxmlformats.org/officeDocument/2006/relationships" xmlns:p="http://schemas.openxmlformats.org/presentationml/2006/main">
  <p:tag name="DVSHAPEID" val="3OD0ChNcINHdIIDoXhEm8s"/>
</p:tagLst>
</file>

<file path=ppt/tags/tag224.xml><?xml version="1.0" encoding="utf-8"?>
<p:tagLst xmlns:a="http://schemas.openxmlformats.org/drawingml/2006/main" xmlns:r="http://schemas.openxmlformats.org/officeDocument/2006/relationships" xmlns:p="http://schemas.openxmlformats.org/presentationml/2006/main">
  <p:tag name="DVSHAPEID" val="foyRtsYJJqCSbmOnzQZEsM"/>
</p:tagLst>
</file>

<file path=ppt/tags/tag225.xml><?xml version="1.0" encoding="utf-8"?>
<p:tagLst xmlns:a="http://schemas.openxmlformats.org/drawingml/2006/main" xmlns:r="http://schemas.openxmlformats.org/officeDocument/2006/relationships" xmlns:p="http://schemas.openxmlformats.org/presentationml/2006/main">
  <p:tag name="DVSHAPEID" val="rMxfkO2Db7QAzfsKNldY4g"/>
</p:tagLst>
</file>

<file path=ppt/tags/tag226.xml><?xml version="1.0" encoding="utf-8"?>
<p:tagLst xmlns:a="http://schemas.openxmlformats.org/drawingml/2006/main" xmlns:r="http://schemas.openxmlformats.org/officeDocument/2006/relationships" xmlns:p="http://schemas.openxmlformats.org/presentationml/2006/main">
  <p:tag name="DVSHAPEID" val="BPxgzzHOnu0sWLkd79G5eu"/>
</p:tagLst>
</file>

<file path=ppt/tags/tag227.xml><?xml version="1.0" encoding="utf-8"?>
<p:tagLst xmlns:a="http://schemas.openxmlformats.org/drawingml/2006/main" xmlns:r="http://schemas.openxmlformats.org/officeDocument/2006/relationships" xmlns:p="http://schemas.openxmlformats.org/presentationml/2006/main">
  <p:tag name="DVSHAPEID" val="2ANzVP3DqtIabHI4ftVnKl"/>
</p:tagLst>
</file>

<file path=ppt/tags/tag228.xml><?xml version="1.0" encoding="utf-8"?>
<p:tagLst xmlns:a="http://schemas.openxmlformats.org/drawingml/2006/main" xmlns:r="http://schemas.openxmlformats.org/officeDocument/2006/relationships" xmlns:p="http://schemas.openxmlformats.org/presentationml/2006/main">
  <p:tag name="DVSECTIONID" val="v39IEsWGfQESrsymWz9BRU"/>
</p:tagLst>
</file>

<file path=ppt/tags/tag229.xml><?xml version="1.0" encoding="utf-8"?>
<p:tagLst xmlns:a="http://schemas.openxmlformats.org/drawingml/2006/main" xmlns:r="http://schemas.openxmlformats.org/officeDocument/2006/relationships" xmlns:p="http://schemas.openxmlformats.org/presentationml/2006/main">
  <p:tag name="DVSHAPEID" val="z6iHpzd3hY26NWs0ESKJ3w"/>
</p:tagLst>
</file>

<file path=ppt/tags/tag23.xml><?xml version="1.0" encoding="utf-8"?>
<p:tagLst xmlns:a="http://schemas.openxmlformats.org/drawingml/2006/main" xmlns:r="http://schemas.openxmlformats.org/officeDocument/2006/relationships" xmlns:p="http://schemas.openxmlformats.org/presentationml/2006/main">
  <p:tag name="DVSHAPEID" val="KwsEItWhkSDE0i5m6DGrHo"/>
</p:tagLst>
</file>

<file path=ppt/tags/tag230.xml><?xml version="1.0" encoding="utf-8"?>
<p:tagLst xmlns:a="http://schemas.openxmlformats.org/drawingml/2006/main" xmlns:r="http://schemas.openxmlformats.org/officeDocument/2006/relationships" xmlns:p="http://schemas.openxmlformats.org/presentationml/2006/main">
  <p:tag name="DVSHAPEID" val="KLzDv3UdaQKG1HgeptqmbJ"/>
</p:tagLst>
</file>

<file path=ppt/tags/tag231.xml><?xml version="1.0" encoding="utf-8"?>
<p:tagLst xmlns:a="http://schemas.openxmlformats.org/drawingml/2006/main" xmlns:r="http://schemas.openxmlformats.org/officeDocument/2006/relationships" xmlns:p="http://schemas.openxmlformats.org/presentationml/2006/main">
  <p:tag name="DVSHAPEID" val="84ULBfP3C0i3lx7M3a94Oc"/>
</p:tagLst>
</file>

<file path=ppt/tags/tag232.xml><?xml version="1.0" encoding="utf-8"?>
<p:tagLst xmlns:a="http://schemas.openxmlformats.org/drawingml/2006/main" xmlns:r="http://schemas.openxmlformats.org/officeDocument/2006/relationships" xmlns:p="http://schemas.openxmlformats.org/presentationml/2006/main">
  <p:tag name="DVSHAPEID" val="m6VLJptgjGk0DvJKsFo6dJ"/>
</p:tagLst>
</file>

<file path=ppt/tags/tag233.xml><?xml version="1.0" encoding="utf-8"?>
<p:tagLst xmlns:a="http://schemas.openxmlformats.org/drawingml/2006/main" xmlns:r="http://schemas.openxmlformats.org/officeDocument/2006/relationships" xmlns:p="http://schemas.openxmlformats.org/presentationml/2006/main">
  <p:tag name="DVSECTIONID" val="fDspta28ti7U6Ccxqzivde"/>
</p:tagLst>
</file>

<file path=ppt/tags/tag234.xml><?xml version="1.0" encoding="utf-8"?>
<p:tagLst xmlns:a="http://schemas.openxmlformats.org/drawingml/2006/main" xmlns:r="http://schemas.openxmlformats.org/officeDocument/2006/relationships" xmlns:p="http://schemas.openxmlformats.org/presentationml/2006/main">
  <p:tag name="DVSHAPEID" val="oXlJ7Cqfd7VWINPPvpAmHB"/>
</p:tagLst>
</file>

<file path=ppt/tags/tag235.xml><?xml version="1.0" encoding="utf-8"?>
<p:tagLst xmlns:a="http://schemas.openxmlformats.org/drawingml/2006/main" xmlns:r="http://schemas.openxmlformats.org/officeDocument/2006/relationships" xmlns:p="http://schemas.openxmlformats.org/presentationml/2006/main">
  <p:tag name="DVSHAPEID" val="IlTB3jHuGHYCIXp0iQQ3td"/>
</p:tagLst>
</file>

<file path=ppt/tags/tag236.xml><?xml version="1.0" encoding="utf-8"?>
<p:tagLst xmlns:a="http://schemas.openxmlformats.org/drawingml/2006/main" xmlns:r="http://schemas.openxmlformats.org/officeDocument/2006/relationships" xmlns:p="http://schemas.openxmlformats.org/presentationml/2006/main">
  <p:tag name="DVSHAPEID" val="5HMVUC9YwR2Nf0Pvz6xJqe"/>
</p:tagLst>
</file>

<file path=ppt/tags/tag237.xml><?xml version="1.0" encoding="utf-8"?>
<p:tagLst xmlns:a="http://schemas.openxmlformats.org/drawingml/2006/main" xmlns:r="http://schemas.openxmlformats.org/officeDocument/2006/relationships" xmlns:p="http://schemas.openxmlformats.org/presentationml/2006/main">
  <p:tag name="DVSECTIONID" val="PxtHZEpIjkAANwffZLE7ml"/>
</p:tagLst>
</file>

<file path=ppt/tags/tag238.xml><?xml version="1.0" encoding="utf-8"?>
<p:tagLst xmlns:a="http://schemas.openxmlformats.org/drawingml/2006/main" xmlns:r="http://schemas.openxmlformats.org/officeDocument/2006/relationships" xmlns:p="http://schemas.openxmlformats.org/presentationml/2006/main">
  <p:tag name="DVSHAPEID" val="X54Spv6JvD7vgcO7p4kHa7"/>
</p:tagLst>
</file>

<file path=ppt/tags/tag239.xml><?xml version="1.0" encoding="utf-8"?>
<p:tagLst xmlns:a="http://schemas.openxmlformats.org/drawingml/2006/main" xmlns:r="http://schemas.openxmlformats.org/officeDocument/2006/relationships" xmlns:p="http://schemas.openxmlformats.org/presentationml/2006/main">
  <p:tag name="DVSHAPEID" val="AVIpaNhKvKMQJHR2dESMmo"/>
</p:tagLst>
</file>

<file path=ppt/tags/tag24.xml><?xml version="1.0" encoding="utf-8"?>
<p:tagLst xmlns:a="http://schemas.openxmlformats.org/drawingml/2006/main" xmlns:r="http://schemas.openxmlformats.org/officeDocument/2006/relationships" xmlns:p="http://schemas.openxmlformats.org/presentationml/2006/main">
  <p:tag name="DVSHAPEID" val="fmV0XiGIStxOzCH1wscBDK"/>
</p:tagLst>
</file>

<file path=ppt/tags/tag240.xml><?xml version="1.0" encoding="utf-8"?>
<p:tagLst xmlns:a="http://schemas.openxmlformats.org/drawingml/2006/main" xmlns:r="http://schemas.openxmlformats.org/officeDocument/2006/relationships" xmlns:p="http://schemas.openxmlformats.org/presentationml/2006/main">
  <p:tag name="DVSHAPEID" val="FJKDGrGtoJ3Qu990kisK8n"/>
</p:tagLst>
</file>

<file path=ppt/tags/tag241.xml><?xml version="1.0" encoding="utf-8"?>
<p:tagLst xmlns:a="http://schemas.openxmlformats.org/drawingml/2006/main" xmlns:r="http://schemas.openxmlformats.org/officeDocument/2006/relationships" xmlns:p="http://schemas.openxmlformats.org/presentationml/2006/main">
  <p:tag name="DVSHAPEID" val="Jps7gnRFPnLcfYFx7P32l2"/>
</p:tagLst>
</file>

<file path=ppt/tags/tag242.xml><?xml version="1.0" encoding="utf-8"?>
<p:tagLst xmlns:a="http://schemas.openxmlformats.org/drawingml/2006/main" xmlns:r="http://schemas.openxmlformats.org/officeDocument/2006/relationships" xmlns:p="http://schemas.openxmlformats.org/presentationml/2006/main">
  <p:tag name="DVSHAPEID" val="NTcHSckzkBgh0layajBJTF"/>
</p:tagLst>
</file>

<file path=ppt/tags/tag243.xml><?xml version="1.0" encoding="utf-8"?>
<p:tagLst xmlns:a="http://schemas.openxmlformats.org/drawingml/2006/main" xmlns:r="http://schemas.openxmlformats.org/officeDocument/2006/relationships" xmlns:p="http://schemas.openxmlformats.org/presentationml/2006/main">
  <p:tag name="DVSHAPEID" val="5iTalNbCH51GCyVzuElf39"/>
</p:tagLst>
</file>

<file path=ppt/tags/tag244.xml><?xml version="1.0" encoding="utf-8"?>
<p:tagLst xmlns:a="http://schemas.openxmlformats.org/drawingml/2006/main" xmlns:r="http://schemas.openxmlformats.org/officeDocument/2006/relationships" xmlns:p="http://schemas.openxmlformats.org/presentationml/2006/main">
  <p:tag name="DVSECTIONID" val="KxlWao8AimH1NUVLbnJKZM"/>
</p:tagLst>
</file>

<file path=ppt/tags/tag245.xml><?xml version="1.0" encoding="utf-8"?>
<p:tagLst xmlns:a="http://schemas.openxmlformats.org/drawingml/2006/main" xmlns:r="http://schemas.openxmlformats.org/officeDocument/2006/relationships" xmlns:p="http://schemas.openxmlformats.org/presentationml/2006/main">
  <p:tag name="DVSHAPEID" val="WYYjmyEJrC97OTNIRwoHTa"/>
</p:tagLst>
</file>

<file path=ppt/tags/tag246.xml><?xml version="1.0" encoding="utf-8"?>
<p:tagLst xmlns:a="http://schemas.openxmlformats.org/drawingml/2006/main" xmlns:r="http://schemas.openxmlformats.org/officeDocument/2006/relationships" xmlns:p="http://schemas.openxmlformats.org/presentationml/2006/main">
  <p:tag name="DVSHAPEID" val="fkJCDBPWnECVmVc1rCXXEp"/>
</p:tagLst>
</file>

<file path=ppt/tags/tag247.xml><?xml version="1.0" encoding="utf-8"?>
<p:tagLst xmlns:a="http://schemas.openxmlformats.org/drawingml/2006/main" xmlns:r="http://schemas.openxmlformats.org/officeDocument/2006/relationships" xmlns:p="http://schemas.openxmlformats.org/presentationml/2006/main">
  <p:tag name="DVSHAPEID" val="xuK1LMMORlgLIDAKV3Uueu"/>
</p:tagLst>
</file>

<file path=ppt/tags/tag248.xml><?xml version="1.0" encoding="utf-8"?>
<p:tagLst xmlns:a="http://schemas.openxmlformats.org/drawingml/2006/main" xmlns:r="http://schemas.openxmlformats.org/officeDocument/2006/relationships" xmlns:p="http://schemas.openxmlformats.org/presentationml/2006/main">
  <p:tag name="DVSECTIONID" val="jwOFhbAwQ6RtMWm2t0AI2e"/>
</p:tagLst>
</file>

<file path=ppt/tags/tag249.xml><?xml version="1.0" encoding="utf-8"?>
<p:tagLst xmlns:a="http://schemas.openxmlformats.org/drawingml/2006/main" xmlns:r="http://schemas.openxmlformats.org/officeDocument/2006/relationships" xmlns:p="http://schemas.openxmlformats.org/presentationml/2006/main">
  <p:tag name="DVSHAPEID" val="uTxSvQ5LJWwQNeRBQ29yMh"/>
</p:tagLst>
</file>

<file path=ppt/tags/tag25.xml><?xml version="1.0" encoding="utf-8"?>
<p:tagLst xmlns:a="http://schemas.openxmlformats.org/drawingml/2006/main" xmlns:r="http://schemas.openxmlformats.org/officeDocument/2006/relationships" xmlns:p="http://schemas.openxmlformats.org/presentationml/2006/main">
  <p:tag name="DVSHAPEID" val="DvtIJngCU08lh6IIwDABZa"/>
</p:tagLst>
</file>

<file path=ppt/tags/tag250.xml><?xml version="1.0" encoding="utf-8"?>
<p:tagLst xmlns:a="http://schemas.openxmlformats.org/drawingml/2006/main" xmlns:r="http://schemas.openxmlformats.org/officeDocument/2006/relationships" xmlns:p="http://schemas.openxmlformats.org/presentationml/2006/main">
  <p:tag name="DVSHAPEID" val="FBdyqGHU29a2ZQuSgWI5Bj"/>
</p:tagLst>
</file>

<file path=ppt/tags/tag26.xml><?xml version="1.0" encoding="utf-8"?>
<p:tagLst xmlns:a="http://schemas.openxmlformats.org/drawingml/2006/main" xmlns:r="http://schemas.openxmlformats.org/officeDocument/2006/relationships" xmlns:p="http://schemas.openxmlformats.org/presentationml/2006/main">
  <p:tag name="DVSHAPEID" val="6bJsE57ee5KvIqwfzisgzw"/>
</p:tagLst>
</file>

<file path=ppt/tags/tag27.xml><?xml version="1.0" encoding="utf-8"?>
<p:tagLst xmlns:a="http://schemas.openxmlformats.org/drawingml/2006/main" xmlns:r="http://schemas.openxmlformats.org/officeDocument/2006/relationships" xmlns:p="http://schemas.openxmlformats.org/presentationml/2006/main">
  <p:tag name="DVSHAPEID" val="GdlBiNWy12KtohZhJbuGL2"/>
</p:tagLst>
</file>

<file path=ppt/tags/tag28.xml><?xml version="1.0" encoding="utf-8"?>
<p:tagLst xmlns:a="http://schemas.openxmlformats.org/drawingml/2006/main" xmlns:r="http://schemas.openxmlformats.org/officeDocument/2006/relationships" xmlns:p="http://schemas.openxmlformats.org/presentationml/2006/main">
  <p:tag name="DVSHAPEID" val="AMnicg4h9JBzvv72MjhF4I"/>
</p:tagLst>
</file>

<file path=ppt/tags/tag29.xml><?xml version="1.0" encoding="utf-8"?>
<p:tagLst xmlns:a="http://schemas.openxmlformats.org/drawingml/2006/main" xmlns:r="http://schemas.openxmlformats.org/officeDocument/2006/relationships" xmlns:p="http://schemas.openxmlformats.org/presentationml/2006/main">
  <p:tag name="DVSHAPEID" val="Kf1fghzgLSKDCzeZBFuJS0"/>
</p:tagLst>
</file>

<file path=ppt/tags/tag3.xml><?xml version="1.0" encoding="utf-8"?>
<p:tagLst xmlns:a="http://schemas.openxmlformats.org/drawingml/2006/main" xmlns:r="http://schemas.openxmlformats.org/officeDocument/2006/relationships" xmlns:p="http://schemas.openxmlformats.org/presentationml/2006/main">
  <p:tag name="DVSHAPEID" val="jMCyejwj1MpSb57Qcf67P1"/>
</p:tagLst>
</file>

<file path=ppt/tags/tag30.xml><?xml version="1.0" encoding="utf-8"?>
<p:tagLst xmlns:a="http://schemas.openxmlformats.org/drawingml/2006/main" xmlns:r="http://schemas.openxmlformats.org/officeDocument/2006/relationships" xmlns:p="http://schemas.openxmlformats.org/presentationml/2006/main">
  <p:tag name="DVSHAPEID" val="SOLt9Goao6YS17gW0MISXI"/>
</p:tagLst>
</file>

<file path=ppt/tags/tag31.xml><?xml version="1.0" encoding="utf-8"?>
<p:tagLst xmlns:a="http://schemas.openxmlformats.org/drawingml/2006/main" xmlns:r="http://schemas.openxmlformats.org/officeDocument/2006/relationships" xmlns:p="http://schemas.openxmlformats.org/presentationml/2006/main">
  <p:tag name="DVSHAPEID" val="OSTyNMIBblQKnctN7TSAtE"/>
</p:tagLst>
</file>

<file path=ppt/tags/tag32.xml><?xml version="1.0" encoding="utf-8"?>
<p:tagLst xmlns:a="http://schemas.openxmlformats.org/drawingml/2006/main" xmlns:r="http://schemas.openxmlformats.org/officeDocument/2006/relationships" xmlns:p="http://schemas.openxmlformats.org/presentationml/2006/main">
  <p:tag name="DVSHAPEID" val="FKx7IEFH1Z39ZTABSBsMUD"/>
</p:tagLst>
</file>

<file path=ppt/tags/tag33.xml><?xml version="1.0" encoding="utf-8"?>
<p:tagLst xmlns:a="http://schemas.openxmlformats.org/drawingml/2006/main" xmlns:r="http://schemas.openxmlformats.org/officeDocument/2006/relationships" xmlns:p="http://schemas.openxmlformats.org/presentationml/2006/main">
  <p:tag name="DVSHAPEID" val="1hJ3tdEO0nead90G34WujQ"/>
</p:tagLst>
</file>

<file path=ppt/tags/tag34.xml><?xml version="1.0" encoding="utf-8"?>
<p:tagLst xmlns:a="http://schemas.openxmlformats.org/drawingml/2006/main" xmlns:r="http://schemas.openxmlformats.org/officeDocument/2006/relationships" xmlns:p="http://schemas.openxmlformats.org/presentationml/2006/main">
  <p:tag name="DVSHAPEID" val="Hedzcw0g8GK2IgnFas2cZG"/>
</p:tagLst>
</file>

<file path=ppt/tags/tag35.xml><?xml version="1.0" encoding="utf-8"?>
<p:tagLst xmlns:a="http://schemas.openxmlformats.org/drawingml/2006/main" xmlns:r="http://schemas.openxmlformats.org/officeDocument/2006/relationships" xmlns:p="http://schemas.openxmlformats.org/presentationml/2006/main">
  <p:tag name="DVSHAPEID" val="UPGqBbxoQqjbzvQT08OJey"/>
</p:tagLst>
</file>

<file path=ppt/tags/tag36.xml><?xml version="1.0" encoding="utf-8"?>
<p:tagLst xmlns:a="http://schemas.openxmlformats.org/drawingml/2006/main" xmlns:r="http://schemas.openxmlformats.org/officeDocument/2006/relationships" xmlns:p="http://schemas.openxmlformats.org/presentationml/2006/main">
  <p:tag name="DVSHAPEID" val="paqJjoTur7R1jnTMVOJJQj"/>
</p:tagLst>
</file>

<file path=ppt/tags/tag37.xml><?xml version="1.0" encoding="utf-8"?>
<p:tagLst xmlns:a="http://schemas.openxmlformats.org/drawingml/2006/main" xmlns:r="http://schemas.openxmlformats.org/officeDocument/2006/relationships" xmlns:p="http://schemas.openxmlformats.org/presentationml/2006/main">
  <p:tag name="DVSHAPEID" val="JxGROgsTnfrmpv0RS8vmYb"/>
</p:tagLst>
</file>

<file path=ppt/tags/tag38.xml><?xml version="1.0" encoding="utf-8"?>
<p:tagLst xmlns:a="http://schemas.openxmlformats.org/drawingml/2006/main" xmlns:r="http://schemas.openxmlformats.org/officeDocument/2006/relationships" xmlns:p="http://schemas.openxmlformats.org/presentationml/2006/main">
  <p:tag name="DVSHAPEID" val="jybs0ed00vI6rT2rAC1yJB"/>
</p:tagLst>
</file>

<file path=ppt/tags/tag39.xml><?xml version="1.0" encoding="utf-8"?>
<p:tagLst xmlns:a="http://schemas.openxmlformats.org/drawingml/2006/main" xmlns:r="http://schemas.openxmlformats.org/officeDocument/2006/relationships" xmlns:p="http://schemas.openxmlformats.org/presentationml/2006/main">
  <p:tag name="DVSHAPEID" val="zXYnL3VAetkxd8FlgdGnfW"/>
</p:tagLst>
</file>

<file path=ppt/tags/tag4.xml><?xml version="1.0" encoding="utf-8"?>
<p:tagLst xmlns:a="http://schemas.openxmlformats.org/drawingml/2006/main" xmlns:r="http://schemas.openxmlformats.org/officeDocument/2006/relationships" xmlns:p="http://schemas.openxmlformats.org/presentationml/2006/main">
  <p:tag name="DVSHAPEID" val="ySAiflAG7IxbqspyJrGvFS"/>
</p:tagLst>
</file>

<file path=ppt/tags/tag40.xml><?xml version="1.0" encoding="utf-8"?>
<p:tagLst xmlns:a="http://schemas.openxmlformats.org/drawingml/2006/main" xmlns:r="http://schemas.openxmlformats.org/officeDocument/2006/relationships" xmlns:p="http://schemas.openxmlformats.org/presentationml/2006/main">
  <p:tag name="DVSHAPEID" val="Dj46OqySkqsHYeuCs94pge"/>
</p:tagLst>
</file>

<file path=ppt/tags/tag41.xml><?xml version="1.0" encoding="utf-8"?>
<p:tagLst xmlns:a="http://schemas.openxmlformats.org/drawingml/2006/main" xmlns:r="http://schemas.openxmlformats.org/officeDocument/2006/relationships" xmlns:p="http://schemas.openxmlformats.org/presentationml/2006/main">
  <p:tag name="DVSHAPEID" val="LUGULelORmmDjEjFfv1l9T"/>
</p:tagLst>
</file>

<file path=ppt/tags/tag42.xml><?xml version="1.0" encoding="utf-8"?>
<p:tagLst xmlns:a="http://schemas.openxmlformats.org/drawingml/2006/main" xmlns:r="http://schemas.openxmlformats.org/officeDocument/2006/relationships" xmlns:p="http://schemas.openxmlformats.org/presentationml/2006/main">
  <p:tag name="DVSHAPEID" val="5v9rQDLwiPFpx9qTEkwwy5"/>
</p:tagLst>
</file>

<file path=ppt/tags/tag43.xml><?xml version="1.0" encoding="utf-8"?>
<p:tagLst xmlns:a="http://schemas.openxmlformats.org/drawingml/2006/main" xmlns:r="http://schemas.openxmlformats.org/officeDocument/2006/relationships" xmlns:p="http://schemas.openxmlformats.org/presentationml/2006/main">
  <p:tag name="DVSHAPEID" val="kkUPjMUznU5RPaLknI2l3x"/>
</p:tagLst>
</file>

<file path=ppt/tags/tag44.xml><?xml version="1.0" encoding="utf-8"?>
<p:tagLst xmlns:a="http://schemas.openxmlformats.org/drawingml/2006/main" xmlns:r="http://schemas.openxmlformats.org/officeDocument/2006/relationships" xmlns:p="http://schemas.openxmlformats.org/presentationml/2006/main">
  <p:tag name="DVSHAPEID" val="YU79flQHOCkZbOw1kZBJrK"/>
</p:tagLst>
</file>

<file path=ppt/tags/tag45.xml><?xml version="1.0" encoding="utf-8"?>
<p:tagLst xmlns:a="http://schemas.openxmlformats.org/drawingml/2006/main" xmlns:r="http://schemas.openxmlformats.org/officeDocument/2006/relationships" xmlns:p="http://schemas.openxmlformats.org/presentationml/2006/main">
  <p:tag name="DVSHAPEID" val="jFkf7kWOud2Nm0I9xyIG6s"/>
</p:tagLst>
</file>

<file path=ppt/tags/tag46.xml><?xml version="1.0" encoding="utf-8"?>
<p:tagLst xmlns:a="http://schemas.openxmlformats.org/drawingml/2006/main" xmlns:r="http://schemas.openxmlformats.org/officeDocument/2006/relationships" xmlns:p="http://schemas.openxmlformats.org/presentationml/2006/main">
  <p:tag name="DVSHAPEID" val="wPZXNmo3Jj6dArPZdwL087"/>
</p:tagLst>
</file>

<file path=ppt/tags/tag47.xml><?xml version="1.0" encoding="utf-8"?>
<p:tagLst xmlns:a="http://schemas.openxmlformats.org/drawingml/2006/main" xmlns:r="http://schemas.openxmlformats.org/officeDocument/2006/relationships" xmlns:p="http://schemas.openxmlformats.org/presentationml/2006/main">
  <p:tag name="DVSHAPEID" val="Xnswias21LER8ugawAqqtI"/>
</p:tagLst>
</file>

<file path=ppt/tags/tag48.xml><?xml version="1.0" encoding="utf-8"?>
<p:tagLst xmlns:a="http://schemas.openxmlformats.org/drawingml/2006/main" xmlns:r="http://schemas.openxmlformats.org/officeDocument/2006/relationships" xmlns:p="http://schemas.openxmlformats.org/presentationml/2006/main">
  <p:tag name="DVSHAPEID" val="H8pgjxlcU5kpSBvg3dBHik"/>
</p:tagLst>
</file>

<file path=ppt/tags/tag49.xml><?xml version="1.0" encoding="utf-8"?>
<p:tagLst xmlns:a="http://schemas.openxmlformats.org/drawingml/2006/main" xmlns:r="http://schemas.openxmlformats.org/officeDocument/2006/relationships" xmlns:p="http://schemas.openxmlformats.org/presentationml/2006/main">
  <p:tag name="DVSHAPEID" val="zJikJ2ZbAHDeGj61QUHPQy"/>
</p:tagLst>
</file>

<file path=ppt/tags/tag5.xml><?xml version="1.0" encoding="utf-8"?>
<p:tagLst xmlns:a="http://schemas.openxmlformats.org/drawingml/2006/main" xmlns:r="http://schemas.openxmlformats.org/officeDocument/2006/relationships" xmlns:p="http://schemas.openxmlformats.org/presentationml/2006/main">
  <p:tag name="DVSHAPEID" val="VtaBWXbs4HEidJYV4aJkFH"/>
</p:tagLst>
</file>

<file path=ppt/tags/tag50.xml><?xml version="1.0" encoding="utf-8"?>
<p:tagLst xmlns:a="http://schemas.openxmlformats.org/drawingml/2006/main" xmlns:r="http://schemas.openxmlformats.org/officeDocument/2006/relationships" xmlns:p="http://schemas.openxmlformats.org/presentationml/2006/main">
  <p:tag name="DVSHAPEID" val="wJBEFfwcPMqmyGXYNicJvC"/>
</p:tagLst>
</file>

<file path=ppt/tags/tag51.xml><?xml version="1.0" encoding="utf-8"?>
<p:tagLst xmlns:a="http://schemas.openxmlformats.org/drawingml/2006/main" xmlns:r="http://schemas.openxmlformats.org/officeDocument/2006/relationships" xmlns:p="http://schemas.openxmlformats.org/presentationml/2006/main">
  <p:tag name="DVSHAPEID" val="LEVba1nGZst0czJ4nJFoRR"/>
</p:tagLst>
</file>

<file path=ppt/tags/tag52.xml><?xml version="1.0" encoding="utf-8"?>
<p:tagLst xmlns:a="http://schemas.openxmlformats.org/drawingml/2006/main" xmlns:r="http://schemas.openxmlformats.org/officeDocument/2006/relationships" xmlns:p="http://schemas.openxmlformats.org/presentationml/2006/main">
  <p:tag name="DVSHAPEID" val="NjKq4R7pC73UXXJu5uO9NX"/>
</p:tagLst>
</file>

<file path=ppt/tags/tag53.xml><?xml version="1.0" encoding="utf-8"?>
<p:tagLst xmlns:a="http://schemas.openxmlformats.org/drawingml/2006/main" xmlns:r="http://schemas.openxmlformats.org/officeDocument/2006/relationships" xmlns:p="http://schemas.openxmlformats.org/presentationml/2006/main">
  <p:tag name="DVSHAPEID" val="SytofJVs47KTRBqJXvzAQm"/>
</p:tagLst>
</file>

<file path=ppt/tags/tag54.xml><?xml version="1.0" encoding="utf-8"?>
<p:tagLst xmlns:a="http://schemas.openxmlformats.org/drawingml/2006/main" xmlns:r="http://schemas.openxmlformats.org/officeDocument/2006/relationships" xmlns:p="http://schemas.openxmlformats.org/presentationml/2006/main">
  <p:tag name="DVSHAPEID" val="XiBMlSEazI4PrcWFBnu93W"/>
</p:tagLst>
</file>

<file path=ppt/tags/tag55.xml><?xml version="1.0" encoding="utf-8"?>
<p:tagLst xmlns:a="http://schemas.openxmlformats.org/drawingml/2006/main" xmlns:r="http://schemas.openxmlformats.org/officeDocument/2006/relationships" xmlns:p="http://schemas.openxmlformats.org/presentationml/2006/main">
  <p:tag name="DVSHAPEID" val="94573lwiAc7wBbMto2OTx2"/>
</p:tagLst>
</file>

<file path=ppt/tags/tag56.xml><?xml version="1.0" encoding="utf-8"?>
<p:tagLst xmlns:a="http://schemas.openxmlformats.org/drawingml/2006/main" xmlns:r="http://schemas.openxmlformats.org/officeDocument/2006/relationships" xmlns:p="http://schemas.openxmlformats.org/presentationml/2006/main">
  <p:tag name="DVSHAPEID" val="P1aeNiUb6Gi19xGdPiEg8R"/>
</p:tagLst>
</file>

<file path=ppt/tags/tag57.xml><?xml version="1.0" encoding="utf-8"?>
<p:tagLst xmlns:a="http://schemas.openxmlformats.org/drawingml/2006/main" xmlns:r="http://schemas.openxmlformats.org/officeDocument/2006/relationships" xmlns:p="http://schemas.openxmlformats.org/presentationml/2006/main">
  <p:tag name="DVSHAPEID" val="HVBLT8Zrlao7e3XPyeoo6r"/>
</p:tagLst>
</file>

<file path=ppt/tags/tag58.xml><?xml version="1.0" encoding="utf-8"?>
<p:tagLst xmlns:a="http://schemas.openxmlformats.org/drawingml/2006/main" xmlns:r="http://schemas.openxmlformats.org/officeDocument/2006/relationships" xmlns:p="http://schemas.openxmlformats.org/presentationml/2006/main">
  <p:tag name="DVSHAPEID" val="dz2fNadwfhUXkfC2oLbEl8"/>
</p:tagLst>
</file>

<file path=ppt/tags/tag59.xml><?xml version="1.0" encoding="utf-8"?>
<p:tagLst xmlns:a="http://schemas.openxmlformats.org/drawingml/2006/main" xmlns:r="http://schemas.openxmlformats.org/officeDocument/2006/relationships" xmlns:p="http://schemas.openxmlformats.org/presentationml/2006/main">
  <p:tag name="DVSHAPEID" val="C2jCfZKpSJKfH1IEkOePV7"/>
</p:tagLst>
</file>

<file path=ppt/tags/tag6.xml><?xml version="1.0" encoding="utf-8"?>
<p:tagLst xmlns:a="http://schemas.openxmlformats.org/drawingml/2006/main" xmlns:r="http://schemas.openxmlformats.org/officeDocument/2006/relationships" xmlns:p="http://schemas.openxmlformats.org/presentationml/2006/main">
  <p:tag name="DVSHAPEID" val="k0FErDvEqjlFX68DpCvEDQ"/>
</p:tagLst>
</file>

<file path=ppt/tags/tag60.xml><?xml version="1.0" encoding="utf-8"?>
<p:tagLst xmlns:a="http://schemas.openxmlformats.org/drawingml/2006/main" xmlns:r="http://schemas.openxmlformats.org/officeDocument/2006/relationships" xmlns:p="http://schemas.openxmlformats.org/presentationml/2006/main">
  <p:tag name="DVSHAPEID" val="cgJIcvPCcs64X0VbVdLPoa"/>
</p:tagLst>
</file>

<file path=ppt/tags/tag61.xml><?xml version="1.0" encoding="utf-8"?>
<p:tagLst xmlns:a="http://schemas.openxmlformats.org/drawingml/2006/main" xmlns:r="http://schemas.openxmlformats.org/officeDocument/2006/relationships" xmlns:p="http://schemas.openxmlformats.org/presentationml/2006/main">
  <p:tag name="DVSHAPEID" val="c4xBjKrnpwdvP2SwMeAfwi"/>
</p:tagLst>
</file>

<file path=ppt/tags/tag62.xml><?xml version="1.0" encoding="utf-8"?>
<p:tagLst xmlns:a="http://schemas.openxmlformats.org/drawingml/2006/main" xmlns:r="http://schemas.openxmlformats.org/officeDocument/2006/relationships" xmlns:p="http://schemas.openxmlformats.org/presentationml/2006/main">
  <p:tag name="DVSHAPEID" val="9D4II9T036I23FbBc4bP2A"/>
</p:tagLst>
</file>

<file path=ppt/tags/tag63.xml><?xml version="1.0" encoding="utf-8"?>
<p:tagLst xmlns:a="http://schemas.openxmlformats.org/drawingml/2006/main" xmlns:r="http://schemas.openxmlformats.org/officeDocument/2006/relationships" xmlns:p="http://schemas.openxmlformats.org/presentationml/2006/main">
  <p:tag name="DVSHAPEID" val="QrbTiorwe9EUVTxB2hups7"/>
</p:tagLst>
</file>

<file path=ppt/tags/tag64.xml><?xml version="1.0" encoding="utf-8"?>
<p:tagLst xmlns:a="http://schemas.openxmlformats.org/drawingml/2006/main" xmlns:r="http://schemas.openxmlformats.org/officeDocument/2006/relationships" xmlns:p="http://schemas.openxmlformats.org/presentationml/2006/main">
  <p:tag name="DVSECTIONID" val="nZBoRWSUVxi9TjYev1iFCS"/>
</p:tagLst>
</file>

<file path=ppt/tags/tag65.xml><?xml version="1.0" encoding="utf-8"?>
<p:tagLst xmlns:a="http://schemas.openxmlformats.org/drawingml/2006/main" xmlns:r="http://schemas.openxmlformats.org/officeDocument/2006/relationships" xmlns:p="http://schemas.openxmlformats.org/presentationml/2006/main">
  <p:tag name="DVSHAPEID" val="SMJkkdAgoBmXdP8v6XZLvB"/>
</p:tagLst>
</file>

<file path=ppt/tags/tag66.xml><?xml version="1.0" encoding="utf-8"?>
<p:tagLst xmlns:a="http://schemas.openxmlformats.org/drawingml/2006/main" xmlns:r="http://schemas.openxmlformats.org/officeDocument/2006/relationships" xmlns:p="http://schemas.openxmlformats.org/presentationml/2006/main">
  <p:tag name="DVSHAPEID" val="9k7Yp8TIagK4D1WXQnWAHf"/>
</p:tagLst>
</file>

<file path=ppt/tags/tag67.xml><?xml version="1.0" encoding="utf-8"?>
<p:tagLst xmlns:a="http://schemas.openxmlformats.org/drawingml/2006/main" xmlns:r="http://schemas.openxmlformats.org/officeDocument/2006/relationships" xmlns:p="http://schemas.openxmlformats.org/presentationml/2006/main">
  <p:tag name="DVSHAPEID" val="9d44J2BtPrEaeBh1dxQ5JY"/>
</p:tagLst>
</file>

<file path=ppt/tags/tag68.xml><?xml version="1.0" encoding="utf-8"?>
<p:tagLst xmlns:a="http://schemas.openxmlformats.org/drawingml/2006/main" xmlns:r="http://schemas.openxmlformats.org/officeDocument/2006/relationships" xmlns:p="http://schemas.openxmlformats.org/presentationml/2006/main">
  <p:tag name="DVSHAPEID" val="z93mhqR0iLCYRFldPsjzz3"/>
</p:tagLst>
</file>

<file path=ppt/tags/tag69.xml><?xml version="1.0" encoding="utf-8"?>
<p:tagLst xmlns:a="http://schemas.openxmlformats.org/drawingml/2006/main" xmlns:r="http://schemas.openxmlformats.org/officeDocument/2006/relationships" xmlns:p="http://schemas.openxmlformats.org/presentationml/2006/main">
  <p:tag name="DVSECTIONID" val="W7MrZ73ZPSfjOnm10LKSAs"/>
</p:tagLst>
</file>

<file path=ppt/tags/tag7.xml><?xml version="1.0" encoding="utf-8"?>
<p:tagLst xmlns:a="http://schemas.openxmlformats.org/drawingml/2006/main" xmlns:r="http://schemas.openxmlformats.org/officeDocument/2006/relationships" xmlns:p="http://schemas.openxmlformats.org/presentationml/2006/main">
  <p:tag name="DVSHAPEID" val="w8fFAOnwMkde99WhvyXqgk"/>
</p:tagLst>
</file>

<file path=ppt/tags/tag70.xml><?xml version="1.0" encoding="utf-8"?>
<p:tagLst xmlns:a="http://schemas.openxmlformats.org/drawingml/2006/main" xmlns:r="http://schemas.openxmlformats.org/officeDocument/2006/relationships" xmlns:p="http://schemas.openxmlformats.org/presentationml/2006/main">
  <p:tag name="DVSHAPEID" val="7PIwUYTCIgJhCoclNrmFq5"/>
</p:tagLst>
</file>

<file path=ppt/tags/tag71.xml><?xml version="1.0" encoding="utf-8"?>
<p:tagLst xmlns:a="http://schemas.openxmlformats.org/drawingml/2006/main" xmlns:r="http://schemas.openxmlformats.org/officeDocument/2006/relationships" xmlns:p="http://schemas.openxmlformats.org/presentationml/2006/main">
  <p:tag name="DVSHAPEID" val="d8b6y96CPVTTdifSeVPyxu"/>
</p:tagLst>
</file>

<file path=ppt/tags/tag72.xml><?xml version="1.0" encoding="utf-8"?>
<p:tagLst xmlns:a="http://schemas.openxmlformats.org/drawingml/2006/main" xmlns:r="http://schemas.openxmlformats.org/officeDocument/2006/relationships" xmlns:p="http://schemas.openxmlformats.org/presentationml/2006/main">
  <p:tag name="DVSHAPEID" val="lloxKuzud2P1BzkNpJw6qN"/>
</p:tagLst>
</file>

<file path=ppt/tags/tag73.xml><?xml version="1.0" encoding="utf-8"?>
<p:tagLst xmlns:a="http://schemas.openxmlformats.org/drawingml/2006/main" xmlns:r="http://schemas.openxmlformats.org/officeDocument/2006/relationships" xmlns:p="http://schemas.openxmlformats.org/presentationml/2006/main">
  <p:tag name="DVSHAPEID" val="oJbT6UdrQSxINQH1pB3lIR"/>
</p:tagLst>
</file>

<file path=ppt/tags/tag74.xml><?xml version="1.0" encoding="utf-8"?>
<p:tagLst xmlns:a="http://schemas.openxmlformats.org/drawingml/2006/main" xmlns:r="http://schemas.openxmlformats.org/officeDocument/2006/relationships" xmlns:p="http://schemas.openxmlformats.org/presentationml/2006/main">
  <p:tag name="DVSECTIONID" val="Yl32Fiv3810u2uBpWLQWHq"/>
</p:tagLst>
</file>

<file path=ppt/tags/tag75.xml><?xml version="1.0" encoding="utf-8"?>
<p:tagLst xmlns:a="http://schemas.openxmlformats.org/drawingml/2006/main" xmlns:r="http://schemas.openxmlformats.org/officeDocument/2006/relationships" xmlns:p="http://schemas.openxmlformats.org/presentationml/2006/main">
  <p:tag name="DVSHAPEID" val="4bHFyqv61r4xXFlQoEgLcW"/>
</p:tagLst>
</file>

<file path=ppt/tags/tag76.xml><?xml version="1.0" encoding="utf-8"?>
<p:tagLst xmlns:a="http://schemas.openxmlformats.org/drawingml/2006/main" xmlns:r="http://schemas.openxmlformats.org/officeDocument/2006/relationships" xmlns:p="http://schemas.openxmlformats.org/presentationml/2006/main">
  <p:tag name="DVSHAPEID" val="uTMu6nkU245wE0cqmNVJQ5"/>
</p:tagLst>
</file>

<file path=ppt/tags/tag77.xml><?xml version="1.0" encoding="utf-8"?>
<p:tagLst xmlns:a="http://schemas.openxmlformats.org/drawingml/2006/main" xmlns:r="http://schemas.openxmlformats.org/officeDocument/2006/relationships" xmlns:p="http://schemas.openxmlformats.org/presentationml/2006/main">
  <p:tag name="DVSHAPEID" val="EfS2Gyco4WF7HNT3j7L6pZ"/>
</p:tagLst>
</file>

<file path=ppt/tags/tag78.xml><?xml version="1.0" encoding="utf-8"?>
<p:tagLst xmlns:a="http://schemas.openxmlformats.org/drawingml/2006/main" xmlns:r="http://schemas.openxmlformats.org/officeDocument/2006/relationships" xmlns:p="http://schemas.openxmlformats.org/presentationml/2006/main">
  <p:tag name="DVSHAPEID" val="rq0kDXitQs6ofxC4HLHD09"/>
</p:tagLst>
</file>

<file path=ppt/tags/tag79.xml><?xml version="1.0" encoding="utf-8"?>
<p:tagLst xmlns:a="http://schemas.openxmlformats.org/drawingml/2006/main" xmlns:r="http://schemas.openxmlformats.org/officeDocument/2006/relationships" xmlns:p="http://schemas.openxmlformats.org/presentationml/2006/main">
  <p:tag name="DVSECTIONID" val="UzvBRt1wUJit9qnXrKtMJd"/>
</p:tagLst>
</file>

<file path=ppt/tags/tag8.xml><?xml version="1.0" encoding="utf-8"?>
<p:tagLst xmlns:a="http://schemas.openxmlformats.org/drawingml/2006/main" xmlns:r="http://schemas.openxmlformats.org/officeDocument/2006/relationships" xmlns:p="http://schemas.openxmlformats.org/presentationml/2006/main">
  <p:tag name="DVSHAPEID" val="XxMRMrL6P13tuwpM2HgUx0"/>
</p:tagLst>
</file>

<file path=ppt/tags/tag80.xml><?xml version="1.0" encoding="utf-8"?>
<p:tagLst xmlns:a="http://schemas.openxmlformats.org/drawingml/2006/main" xmlns:r="http://schemas.openxmlformats.org/officeDocument/2006/relationships" xmlns:p="http://schemas.openxmlformats.org/presentationml/2006/main">
  <p:tag name="DVSHAPEID" val="RxjpxjtNXJGENr1lUe6A5c"/>
</p:tagLst>
</file>

<file path=ppt/tags/tag81.xml><?xml version="1.0" encoding="utf-8"?>
<p:tagLst xmlns:a="http://schemas.openxmlformats.org/drawingml/2006/main" xmlns:r="http://schemas.openxmlformats.org/officeDocument/2006/relationships" xmlns:p="http://schemas.openxmlformats.org/presentationml/2006/main">
  <p:tag name="DVSHAPEID" val="1iylqfq0pLYhzt1eqZ03um"/>
</p:tagLst>
</file>

<file path=ppt/tags/tag82.xml><?xml version="1.0" encoding="utf-8"?>
<p:tagLst xmlns:a="http://schemas.openxmlformats.org/drawingml/2006/main" xmlns:r="http://schemas.openxmlformats.org/officeDocument/2006/relationships" xmlns:p="http://schemas.openxmlformats.org/presentationml/2006/main">
  <p:tag name="DVSHAPEID" val="HAJa2mQsxp4Ew1QbSdnXkV"/>
</p:tagLst>
</file>

<file path=ppt/tags/tag83.xml><?xml version="1.0" encoding="utf-8"?>
<p:tagLst xmlns:a="http://schemas.openxmlformats.org/drawingml/2006/main" xmlns:r="http://schemas.openxmlformats.org/officeDocument/2006/relationships" xmlns:p="http://schemas.openxmlformats.org/presentationml/2006/main">
  <p:tag name="DVSECTIONID" val="jkkSpAOZ1EKxrux3r12B6h"/>
</p:tagLst>
</file>

<file path=ppt/tags/tag84.xml><?xml version="1.0" encoding="utf-8"?>
<p:tagLst xmlns:a="http://schemas.openxmlformats.org/drawingml/2006/main" xmlns:r="http://schemas.openxmlformats.org/officeDocument/2006/relationships" xmlns:p="http://schemas.openxmlformats.org/presentationml/2006/main">
  <p:tag name="DVSHAPEID" val="GvSykGO7A2IEAYCfc3aWdz"/>
</p:tagLst>
</file>

<file path=ppt/tags/tag85.xml><?xml version="1.0" encoding="utf-8"?>
<p:tagLst xmlns:a="http://schemas.openxmlformats.org/drawingml/2006/main" xmlns:r="http://schemas.openxmlformats.org/officeDocument/2006/relationships" xmlns:p="http://schemas.openxmlformats.org/presentationml/2006/main">
  <p:tag name="DVSHAPEID" val="dUX0oe6MFw1MTdiu2aEqP2"/>
</p:tagLst>
</file>

<file path=ppt/tags/tag86.xml><?xml version="1.0" encoding="utf-8"?>
<p:tagLst xmlns:a="http://schemas.openxmlformats.org/drawingml/2006/main" xmlns:r="http://schemas.openxmlformats.org/officeDocument/2006/relationships" xmlns:p="http://schemas.openxmlformats.org/presentationml/2006/main">
  <p:tag name="DVSHAPEID" val="WRqRzC1jNoH7iXBjhz0Nmb"/>
</p:tagLst>
</file>

<file path=ppt/tags/tag87.xml><?xml version="1.0" encoding="utf-8"?>
<p:tagLst xmlns:a="http://schemas.openxmlformats.org/drawingml/2006/main" xmlns:r="http://schemas.openxmlformats.org/officeDocument/2006/relationships" xmlns:p="http://schemas.openxmlformats.org/presentationml/2006/main">
  <p:tag name="DVSHAPEID" val="CO4oXH1ZhNJbY5zwFuLmJD"/>
</p:tagLst>
</file>

<file path=ppt/tags/tag88.xml><?xml version="1.0" encoding="utf-8"?>
<p:tagLst xmlns:a="http://schemas.openxmlformats.org/drawingml/2006/main" xmlns:r="http://schemas.openxmlformats.org/officeDocument/2006/relationships" xmlns:p="http://schemas.openxmlformats.org/presentationml/2006/main">
  <p:tag name="DVSECTIONID" val="jkkSpAOZ1EKxrux3r12B6h"/>
</p:tagLst>
</file>

<file path=ppt/tags/tag89.xml><?xml version="1.0" encoding="utf-8"?>
<p:tagLst xmlns:a="http://schemas.openxmlformats.org/drawingml/2006/main" xmlns:r="http://schemas.openxmlformats.org/officeDocument/2006/relationships" xmlns:p="http://schemas.openxmlformats.org/presentationml/2006/main">
  <p:tag name="DVSHAPEID" val="GvSykGO7A2IEAYCfc3aWdz"/>
</p:tagLst>
</file>

<file path=ppt/tags/tag9.xml><?xml version="1.0" encoding="utf-8"?>
<p:tagLst xmlns:a="http://schemas.openxmlformats.org/drawingml/2006/main" xmlns:r="http://schemas.openxmlformats.org/officeDocument/2006/relationships" xmlns:p="http://schemas.openxmlformats.org/presentationml/2006/main">
  <p:tag name="DVSHAPEID" val="sIXZG76WGdAbbHTI1WKFvb"/>
</p:tagLst>
</file>

<file path=ppt/tags/tag90.xml><?xml version="1.0" encoding="utf-8"?>
<p:tagLst xmlns:a="http://schemas.openxmlformats.org/drawingml/2006/main" xmlns:r="http://schemas.openxmlformats.org/officeDocument/2006/relationships" xmlns:p="http://schemas.openxmlformats.org/presentationml/2006/main">
  <p:tag name="DVSHAPEID" val="dUX0oe6MFw1MTdiu2aEqP2"/>
</p:tagLst>
</file>

<file path=ppt/tags/tag91.xml><?xml version="1.0" encoding="utf-8"?>
<p:tagLst xmlns:a="http://schemas.openxmlformats.org/drawingml/2006/main" xmlns:r="http://schemas.openxmlformats.org/officeDocument/2006/relationships" xmlns:p="http://schemas.openxmlformats.org/presentationml/2006/main">
  <p:tag name="DVSHAPEID" val="WRqRzC1jNoH7iXBjhz0Nmb"/>
</p:tagLst>
</file>

<file path=ppt/tags/tag92.xml><?xml version="1.0" encoding="utf-8"?>
<p:tagLst xmlns:a="http://schemas.openxmlformats.org/drawingml/2006/main" xmlns:r="http://schemas.openxmlformats.org/officeDocument/2006/relationships" xmlns:p="http://schemas.openxmlformats.org/presentationml/2006/main">
  <p:tag name="DVSECTIONID" val="IBZSpnisJ7617KxeyPFVcP"/>
</p:tagLst>
</file>

<file path=ppt/tags/tag93.xml><?xml version="1.0" encoding="utf-8"?>
<p:tagLst xmlns:a="http://schemas.openxmlformats.org/drawingml/2006/main" xmlns:r="http://schemas.openxmlformats.org/officeDocument/2006/relationships" xmlns:p="http://schemas.openxmlformats.org/presentationml/2006/main">
  <p:tag name="DVSHAPEID" val="vdRYJuOs3Ww9pOloY7aSZG"/>
</p:tagLst>
</file>

<file path=ppt/tags/tag94.xml><?xml version="1.0" encoding="utf-8"?>
<p:tagLst xmlns:a="http://schemas.openxmlformats.org/drawingml/2006/main" xmlns:r="http://schemas.openxmlformats.org/officeDocument/2006/relationships" xmlns:p="http://schemas.openxmlformats.org/presentationml/2006/main">
  <p:tag name="DVSHAPEID" val="jfRvH3vZGTwFCLDL2qHzWu"/>
</p:tagLst>
</file>

<file path=ppt/tags/tag95.xml><?xml version="1.0" encoding="utf-8"?>
<p:tagLst xmlns:a="http://schemas.openxmlformats.org/drawingml/2006/main" xmlns:r="http://schemas.openxmlformats.org/officeDocument/2006/relationships" xmlns:p="http://schemas.openxmlformats.org/presentationml/2006/main">
  <p:tag name="DVSECTIONID" val="QLemMsXBUbzyRJb9zWN0by"/>
</p:tagLst>
</file>

<file path=ppt/tags/tag96.xml><?xml version="1.0" encoding="utf-8"?>
<p:tagLst xmlns:a="http://schemas.openxmlformats.org/drawingml/2006/main" xmlns:r="http://schemas.openxmlformats.org/officeDocument/2006/relationships" xmlns:p="http://schemas.openxmlformats.org/presentationml/2006/main">
  <p:tag name="DVSHAPEID" val="sASEgpkZ3uHPUC6dMLW3gC"/>
</p:tagLst>
</file>

<file path=ppt/tags/tag97.xml><?xml version="1.0" encoding="utf-8"?>
<p:tagLst xmlns:a="http://schemas.openxmlformats.org/drawingml/2006/main" xmlns:r="http://schemas.openxmlformats.org/officeDocument/2006/relationships" xmlns:p="http://schemas.openxmlformats.org/presentationml/2006/main">
  <p:tag name="DVSHAPEID" val="DJczKc5JbqJOMhC2M5FGQ1"/>
</p:tagLst>
</file>

<file path=ppt/tags/tag98.xml><?xml version="1.0" encoding="utf-8"?>
<p:tagLst xmlns:a="http://schemas.openxmlformats.org/drawingml/2006/main" xmlns:r="http://schemas.openxmlformats.org/officeDocument/2006/relationships" xmlns:p="http://schemas.openxmlformats.org/presentationml/2006/main">
  <p:tag name="DVSECTIONID" val="zd3wrPSSgMqTKdE3BQu8dV"/>
</p:tagLst>
</file>

<file path=ppt/tags/tag99.xml><?xml version="1.0" encoding="utf-8"?>
<p:tagLst xmlns:a="http://schemas.openxmlformats.org/drawingml/2006/main" xmlns:r="http://schemas.openxmlformats.org/officeDocument/2006/relationships" xmlns:p="http://schemas.openxmlformats.org/presentationml/2006/main">
  <p:tag name="DVSHAPEID" val="YNR1EODVCSePW9sGF7Tjjh"/>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33663</TotalTime>
  <Words>1192</Words>
  <Application>Microsoft Office PowerPoint</Application>
  <PresentationFormat>On-screen Show (4:3)</PresentationFormat>
  <Paragraphs>253</Paragraphs>
  <Slides>35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Courier New</vt:lpstr>
      <vt:lpstr>Wingdings</vt:lpstr>
      <vt:lpstr>Office Theme</vt:lpstr>
      <vt:lpstr>A Developer’s Introduction to Google Android</vt:lpstr>
      <vt:lpstr>PowerPoint Presentation</vt:lpstr>
      <vt:lpstr>Brief History</vt:lpstr>
      <vt:lpstr>Brief History cont.</vt:lpstr>
      <vt:lpstr>Brief History cont.</vt:lpstr>
      <vt:lpstr>Brief History cont.</vt:lpstr>
      <vt:lpstr>What is Google Android?</vt:lpstr>
      <vt:lpstr>PowerPoint Presentation</vt:lpstr>
      <vt:lpstr>Setup Development Environment</vt:lpstr>
      <vt:lpstr>Android Emulator or AVD</vt:lpstr>
      <vt:lpstr>Android Emulator: 1.6 Device</vt:lpstr>
      <vt:lpstr>Android Emulator: 2.2 Device</vt:lpstr>
      <vt:lpstr>Android Emulator: 3.0 Device </vt:lpstr>
      <vt:lpstr>Android Emulator: 4.2 Device </vt:lpstr>
      <vt:lpstr>Emulator Basics</vt:lpstr>
      <vt:lpstr>Emulator Limitations</vt:lpstr>
      <vt:lpstr>PowerPoint Presentation</vt:lpstr>
      <vt:lpstr>Create an AVD using  Android SDK and AVD Manager</vt:lpstr>
      <vt:lpstr>Or From the Command Line</vt:lpstr>
      <vt:lpstr>Android Runtime: Dalvik VM</vt:lpstr>
      <vt:lpstr>Applications Are Boxed</vt:lpstr>
      <vt:lpstr>Producing an Android App</vt:lpstr>
      <vt:lpstr>Hello Android Tutorial</vt:lpstr>
      <vt:lpstr>Important Files</vt:lpstr>
      <vt:lpstr>src/HelloAndroid.java</vt:lpstr>
      <vt:lpstr>res/layout/main.xml</vt:lpstr>
      <vt:lpstr>Various Layouts</vt:lpstr>
      <vt:lpstr>Various Widgets</vt:lpstr>
      <vt:lpstr>res/values/strings.xml</vt:lpstr>
      <vt:lpstr>gen/R.java</vt:lpstr>
      <vt:lpstr>AndroidManifest.xml</vt:lpstr>
      <vt:lpstr>Four Application Components</vt:lpstr>
      <vt:lpstr>SDK Samples</vt:lpstr>
      <vt:lpstr>Activity Lifecycle</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Google Android</dc:title>
  <dc:creator>Frank McCown</dc:creator>
  <cp:lastModifiedBy>Frank McCown</cp:lastModifiedBy>
  <cp:revision>1361</cp:revision>
  <dcterms:created xsi:type="dcterms:W3CDTF">2009-12-30T21:07:34Z</dcterms:created>
  <dcterms:modified xsi:type="dcterms:W3CDTF">2014-01-22T20:56:49Z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1BRxknOIK4BwzEMyUOLDV5UWK4GzNrDF1vCjOKe5u9sc</vt:lpwstr>
  </property>
  <property fmtid="{D5CDD505-2E9C-101B-9397-08002B2CF9AE}" pid="4" name="Google.Documents.RevisionId">
    <vt:lpwstr>07883792075347809558</vt:lpwstr>
  </property>
  <property fmtid="{D5CDD505-2E9C-101B-9397-08002B2CF9AE}" pid="5" name="Google.Documents.PreviousRevisionId">
    <vt:lpwstr>17658776638296762743</vt:lpwstr>
  </property>
  <property fmtid="{D5CDD505-2E9C-101B-9397-08002B2CF9AE}" pid="6" name="Google.Documents.PluginVersion">
    <vt:lpwstr>2.0.2154.5604</vt:lpwstr>
  </property>
  <property fmtid="{D5CDD505-2E9C-101B-9397-08002B2CF9AE}" pid="7" name="Google.Documents.MergeIncapabilityFlags">
    <vt:i4>0</vt:i4>
  </property>
</Properties>
</file>