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72" r:id="rId6"/>
    <p:sldId id="261" r:id="rId7"/>
    <p:sldId id="262" r:id="rId8"/>
    <p:sldId id="270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2D25"/>
    <a:srgbClr val="EC4C20"/>
    <a:srgbClr val="E1D2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3" autoAdjust="0"/>
  </p:normalViewPr>
  <p:slideViewPr>
    <p:cSldViewPr>
      <p:cViewPr varScale="1">
        <p:scale>
          <a:sx n="50" d="100"/>
          <a:sy n="50" d="100"/>
        </p:scale>
        <p:origin x="-10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A140-5A93-4E4B-9523-016621F4E130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BE218-26B1-4652-9B98-DF058E8A9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 test plans &amp;</a:t>
            </a:r>
            <a:r>
              <a:rPr lang="en-US" baseline="0" dirty="0" smtClean="0"/>
              <a:t> procedures; ejection charge amount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</a:t>
            </a:r>
            <a:r>
              <a:rPr lang="en-US" baseline="0" dirty="0" smtClean="0"/>
              <a:t> flight stability in static margin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</a:t>
            </a:r>
            <a:r>
              <a:rPr lang="en-US" baseline="0" dirty="0" smtClean="0"/>
              <a:t> </a:t>
            </a:r>
            <a:r>
              <a:rPr lang="en-US" dirty="0" smtClean="0"/>
              <a:t>parachute sizes and descent rates; Dual deployment</a:t>
            </a:r>
            <a:r>
              <a:rPr lang="en-US" baseline="0" dirty="0" smtClean="0"/>
              <a:t> avionics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r>
              <a:rPr lang="en-US" baseline="0" dirty="0" smtClean="0"/>
              <a:t> payload integration feasibility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Discuss: educational engagement</a:t>
            </a:r>
            <a:r>
              <a:rPr lang="en-US" baseline="0" dirty="0" smtClean="0"/>
              <a:t> plan and its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BE218-26B1-4652-9B98-DF058E8A950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7437FF-525C-45D3-8328-F97848DFF69D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D56E20-C83D-42C6-8DEF-18E8E30CF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gi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38600"/>
            <a:ext cx="72390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gency FB" pitchFamily="34" charset="0"/>
              </a:rPr>
              <a:t>HARDING University Flying BISONS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Study of Atmospheric Properties as a Function of Altitude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 descr="40d_10687bg.jpg"/>
          <p:cNvPicPr>
            <a:picLocks noChangeAspect="1"/>
          </p:cNvPicPr>
          <p:nvPr/>
        </p:nvPicPr>
        <p:blipFill>
          <a:blip r:embed="rId3" cstate="print"/>
          <a:srcRect t="44445" r="36107" b="24444"/>
          <a:stretch>
            <a:fillRect/>
          </a:stretch>
        </p:blipFill>
        <p:spPr>
          <a:xfrm>
            <a:off x="0" y="0"/>
            <a:ext cx="9144000" cy="5181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486400" y="3429000"/>
            <a:ext cx="2667000" cy="762000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0" y="4267200"/>
            <a:ext cx="1676400" cy="1295400"/>
          </a:xfrm>
          <a:prstGeom prst="ellipse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5029200"/>
            <a:ext cx="1676400" cy="152400"/>
          </a:xfrm>
          <a:prstGeom prst="rect">
            <a:avLst/>
          </a:prstGeom>
          <a:solidFill>
            <a:schemeClr val="bg1"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0270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Flight Readiness Review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ddenman1\Pictures\bann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0"/>
            <a:ext cx="9144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Educational Engagement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Plan: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Educate about rocketry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Status: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Participated in America Reads Event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Presented the team’s work at the AURC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Set to present team’s work at the ASGC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Plan of Action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 plans and procedures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 payload functionality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Full scale flight test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Major Revisions Since CDR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1828800"/>
            <a:ext cx="4495800" cy="44958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Vehicle Changes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Payload Changes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Other changes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Current progress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Airframe Design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Final Motor choice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75mm L-1222 hybrid motor from Contrail Rocket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Final sizing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110 inches in length,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643 ounces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Larger rocket to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compensate for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larger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payload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  <p:pic>
        <p:nvPicPr>
          <p:cNvPr id="1027" name="Picture 3" descr="C:\Documents and Settings\mirvine\Desktop\AURC Presentation\P10007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276600"/>
            <a:ext cx="38608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Flight Stability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590800" y="1828800"/>
            <a:ext cx="4800600" cy="3048000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Center of gravity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-Center of pressure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-Overall stability margin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  <p:pic>
        <p:nvPicPr>
          <p:cNvPr id="8" name="Picture 7" descr="static_margin_diagram_CD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4724400"/>
            <a:ext cx="8915400" cy="1765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Flight Simulation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-Thrust to weight ratio</a:t>
            </a:r>
          </a:p>
          <a:p>
            <a:endParaRPr lang="en-US" dirty="0" smtClean="0"/>
          </a:p>
          <a:p>
            <a:r>
              <a:rPr lang="en-US" dirty="0" smtClean="0"/>
              <a:t>-Rail exit velocity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Flight simulation diagrams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0"/>
            <a:ext cx="1371600" cy="1258958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6764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Recovery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5048" y="17526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Parachute</a:t>
            </a:r>
            <a:r>
              <a:rPr kumimoji="0" lang="en-US" sz="29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sizes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Drogue: 44”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SkyAngle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Deployed at apogee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Main: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120” conical parachute from Public Missiles </a:t>
            </a: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Deployed at 800 Feet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Descent rates</a:t>
            </a: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Dual deployment avionics tests</a:t>
            </a: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Ejection tests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Payload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Integration feasibility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Dimensional fit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Deployment process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Concerns and mitigations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  <p:pic>
        <p:nvPicPr>
          <p:cNvPr id="8" name="Pictur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4114800"/>
            <a:ext cx="3638550" cy="232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7250" y="4071729"/>
            <a:ext cx="3638550" cy="232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Final Payload Design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quarter" idx="1"/>
          </p:nvPr>
        </p:nvPicPr>
        <p:blipFill>
          <a:blip r:embed="rId4" cstate="print">
            <a:lum bright="23000" contrast="27000"/>
          </a:blip>
          <a:srcRect/>
          <a:stretch>
            <a:fillRect/>
          </a:stretch>
        </p:blipFill>
        <p:spPr bwMode="auto">
          <a:xfrm>
            <a:off x="2438400" y="1828800"/>
            <a:ext cx="6400800" cy="428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2800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266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31000" contrast="-57000"/>
          </a:blip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7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Launch Operations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Scale model flight test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Operational procedure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Safety precautions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://hardingcabtickets.universitytickets.com/images/hardingcab/hardin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0"/>
            <a:ext cx="1371600" cy="1258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Rocket">
      <a:dk1>
        <a:srgbClr val="000000"/>
      </a:dk1>
      <a:lt1>
        <a:srgbClr val="FFF6DD"/>
      </a:lt1>
      <a:dk2>
        <a:srgbClr val="000000"/>
      </a:dk2>
      <a:lt2>
        <a:srgbClr val="E9E5DC"/>
      </a:lt2>
      <a:accent1>
        <a:srgbClr val="D34817"/>
      </a:accent1>
      <a:accent2>
        <a:srgbClr val="E3C65C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513</TotalTime>
  <Words>229</Words>
  <Application>Microsoft Office PowerPoint</Application>
  <PresentationFormat>On-screen Show (4:3)</PresentationFormat>
  <Paragraphs>85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HARDING University Flying BISONS</vt:lpstr>
      <vt:lpstr>Major Revisions Since CDR</vt:lpstr>
      <vt:lpstr>Airframe Design</vt:lpstr>
      <vt:lpstr>Flight Stability</vt:lpstr>
      <vt:lpstr>Flight Simulation</vt:lpstr>
      <vt:lpstr>Recovery</vt:lpstr>
      <vt:lpstr>Payload</vt:lpstr>
      <vt:lpstr>Final Payload Design</vt:lpstr>
      <vt:lpstr>Launch Operations</vt:lpstr>
      <vt:lpstr>Educational Engagement</vt:lpstr>
      <vt:lpstr>Plan of Action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HARDING</dc:title>
  <dc:creator>garthur</dc:creator>
  <cp:lastModifiedBy>MIRVINE</cp:lastModifiedBy>
  <cp:revision>48</cp:revision>
  <dcterms:created xsi:type="dcterms:W3CDTF">2011-01-25T02:40:59Z</dcterms:created>
  <dcterms:modified xsi:type="dcterms:W3CDTF">2011-04-04T17:57:46Z</dcterms:modified>
</cp:coreProperties>
</file>